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73" r:id="rId2"/>
    <p:sldMasterId id="2147483837" r:id="rId3"/>
  </p:sldMasterIdLst>
  <p:notesMasterIdLst>
    <p:notesMasterId r:id="rId8"/>
  </p:notesMasterIdLst>
  <p:handoutMasterIdLst>
    <p:handoutMasterId r:id="rId9"/>
  </p:handoutMasterIdLst>
  <p:sldIdLst>
    <p:sldId id="472" r:id="rId4"/>
    <p:sldId id="523" r:id="rId5"/>
    <p:sldId id="537" r:id="rId6"/>
    <p:sldId id="471" r:id="rId7"/>
  </p:sldIdLst>
  <p:sldSz cx="9144000" cy="6858000" type="letter"/>
  <p:notesSz cx="6943725" cy="9218613"/>
  <p:custDataLst>
    <p:tags r:id="rId10"/>
  </p:custDataLst>
  <p:defaultTextStyle>
    <a:defPPr>
      <a:defRPr lang="en-US"/>
    </a:defPPr>
    <a:lvl1pPr algn="l" rtl="0" eaLnBrk="0" fontAlgn="base" hangingPunct="0">
      <a:spcBef>
        <a:spcPct val="0"/>
      </a:spcBef>
      <a:spcAft>
        <a:spcPct val="0"/>
      </a:spcAft>
      <a:defRPr sz="1000" kern="1200">
        <a:solidFill>
          <a:schemeClr val="tx1"/>
        </a:solidFill>
        <a:latin typeface="Verdana" panose="020B0604030504040204" pitchFamily="34" charset="0"/>
        <a:ea typeface="MS PGothic" panose="020B0600070205080204" pitchFamily="34" charset="-128"/>
        <a:cs typeface="+mn-cs"/>
      </a:defRPr>
    </a:lvl1pPr>
    <a:lvl2pPr marL="425450" indent="31750" algn="l" rtl="0" eaLnBrk="0" fontAlgn="base" hangingPunct="0">
      <a:spcBef>
        <a:spcPct val="0"/>
      </a:spcBef>
      <a:spcAft>
        <a:spcPct val="0"/>
      </a:spcAft>
      <a:defRPr sz="1000" kern="1200">
        <a:solidFill>
          <a:schemeClr val="tx1"/>
        </a:solidFill>
        <a:latin typeface="Verdana" panose="020B0604030504040204" pitchFamily="34" charset="0"/>
        <a:ea typeface="MS PGothic" panose="020B0600070205080204" pitchFamily="34" charset="-128"/>
        <a:cs typeface="+mn-cs"/>
      </a:defRPr>
    </a:lvl2pPr>
    <a:lvl3pPr marL="850900" indent="63500" algn="l" rtl="0" eaLnBrk="0" fontAlgn="base" hangingPunct="0">
      <a:spcBef>
        <a:spcPct val="0"/>
      </a:spcBef>
      <a:spcAft>
        <a:spcPct val="0"/>
      </a:spcAft>
      <a:defRPr sz="1000" kern="1200">
        <a:solidFill>
          <a:schemeClr val="tx1"/>
        </a:solidFill>
        <a:latin typeface="Verdana" panose="020B0604030504040204" pitchFamily="34" charset="0"/>
        <a:ea typeface="MS PGothic" panose="020B0600070205080204" pitchFamily="34" charset="-128"/>
        <a:cs typeface="+mn-cs"/>
      </a:defRPr>
    </a:lvl3pPr>
    <a:lvl4pPr marL="1277938" indent="93663" algn="l" rtl="0" eaLnBrk="0" fontAlgn="base" hangingPunct="0">
      <a:spcBef>
        <a:spcPct val="0"/>
      </a:spcBef>
      <a:spcAft>
        <a:spcPct val="0"/>
      </a:spcAft>
      <a:defRPr sz="1000" kern="1200">
        <a:solidFill>
          <a:schemeClr val="tx1"/>
        </a:solidFill>
        <a:latin typeface="Verdana" panose="020B0604030504040204" pitchFamily="34" charset="0"/>
        <a:ea typeface="MS PGothic" panose="020B0600070205080204" pitchFamily="34" charset="-128"/>
        <a:cs typeface="+mn-cs"/>
      </a:defRPr>
    </a:lvl4pPr>
    <a:lvl5pPr marL="1703388" indent="125413" algn="l" rtl="0" eaLnBrk="0" fontAlgn="base" hangingPunct="0">
      <a:spcBef>
        <a:spcPct val="0"/>
      </a:spcBef>
      <a:spcAft>
        <a:spcPct val="0"/>
      </a:spcAft>
      <a:defRPr sz="10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1000"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1000"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1000"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1000"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904">
          <p15:clr>
            <a:srgbClr val="A4A3A4"/>
          </p15:clr>
        </p15:guide>
        <p15:guide id="2" pos="218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F9F"/>
    <a:srgbClr val="ACFFAC"/>
    <a:srgbClr val="FF5656"/>
    <a:srgbClr val="00FF00"/>
    <a:srgbClr val="3870C0"/>
    <a:srgbClr val="FFACAC"/>
    <a:srgbClr val="56FF56"/>
    <a:srgbClr val="00AC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77743" autoAdjust="0"/>
  </p:normalViewPr>
  <p:slideViewPr>
    <p:cSldViewPr snapToGrid="0">
      <p:cViewPr varScale="1">
        <p:scale>
          <a:sx n="64" d="100"/>
          <a:sy n="64" d="100"/>
        </p:scale>
        <p:origin x="706" y="72"/>
      </p:cViewPr>
      <p:guideLst>
        <p:guide orient="horz"/>
        <p:guide pos="5759"/>
      </p:guideLst>
    </p:cSldViewPr>
  </p:slideViewPr>
  <p:outlineViewPr>
    <p:cViewPr>
      <p:scale>
        <a:sx n="33" d="100"/>
        <a:sy n="33" d="100"/>
      </p:scale>
      <p:origin x="0" y="520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2016" y="-102"/>
      </p:cViewPr>
      <p:guideLst>
        <p:guide orient="horz" pos="2904"/>
        <p:guide pos="218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tags" Target="tags/tag1.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2736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 uri="{FAA26D3D-D897-4be2-8F04-BA451C77F1D7}"/>
          </a:extLst>
        </p:spPr>
        <p:txBody>
          <a:bodyPr vert="horz" wrap="square" lIns="46146" tIns="46146" rIns="46146" bIns="46146" numCol="1" anchor="t" anchorCtr="0" compatLnSpc="1">
            <a:prstTxWarp prst="textNoShape">
              <a:avLst/>
            </a:prstTxWarp>
          </a:bodyPr>
          <a:lstStyle>
            <a:lvl1pPr defTabSz="922338">
              <a:defRPr>
                <a:solidFill>
                  <a:schemeClr val="bg1"/>
                </a:solidFill>
                <a:latin typeface="Verdana" charset="0"/>
                <a:ea typeface="SimSun" charset="0"/>
                <a:cs typeface="SimSun" charset="0"/>
              </a:defRPr>
            </a:lvl1pPr>
          </a:lstStyle>
          <a:p>
            <a:pPr>
              <a:defRPr/>
            </a:pPr>
            <a:endParaRPr lang="en-CA" altLang="zh-CN"/>
          </a:p>
        </p:txBody>
      </p:sp>
      <p:sp>
        <p:nvSpPr>
          <p:cNvPr id="56323" name="Rectangle 3"/>
          <p:cNvSpPr>
            <a:spLocks noGrp="1" noChangeArrowheads="1"/>
          </p:cNvSpPr>
          <p:nvPr>
            <p:ph type="dt" sz="quarter" idx="1"/>
          </p:nvPr>
        </p:nvSpPr>
        <p:spPr bwMode="auto">
          <a:xfrm>
            <a:off x="3963988" y="0"/>
            <a:ext cx="29702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 uri="{FAA26D3D-D897-4be2-8F04-BA451C77F1D7}"/>
          </a:extLst>
        </p:spPr>
        <p:txBody>
          <a:bodyPr vert="horz" wrap="square" lIns="46146" tIns="46146" rIns="46146" bIns="46146" numCol="1" anchor="t" anchorCtr="0" compatLnSpc="1">
            <a:prstTxWarp prst="textNoShape">
              <a:avLst/>
            </a:prstTxWarp>
          </a:bodyPr>
          <a:lstStyle>
            <a:lvl1pPr algn="r" defTabSz="922338">
              <a:defRPr>
                <a:solidFill>
                  <a:schemeClr val="bg1"/>
                </a:solidFill>
                <a:latin typeface="Verdana" charset="0"/>
                <a:ea typeface="SimSun" charset="0"/>
                <a:cs typeface="SimSun" charset="0"/>
              </a:defRPr>
            </a:lvl1pPr>
          </a:lstStyle>
          <a:p>
            <a:pPr>
              <a:defRPr/>
            </a:pPr>
            <a:endParaRPr lang="en-CA" altLang="zh-CN"/>
          </a:p>
        </p:txBody>
      </p:sp>
      <p:sp>
        <p:nvSpPr>
          <p:cNvPr id="56324" name="Rectangle 4"/>
          <p:cNvSpPr>
            <a:spLocks noGrp="1" noChangeArrowheads="1"/>
          </p:cNvSpPr>
          <p:nvPr>
            <p:ph type="ftr" sz="quarter" idx="2"/>
          </p:nvPr>
        </p:nvSpPr>
        <p:spPr bwMode="auto">
          <a:xfrm>
            <a:off x="0" y="8713788"/>
            <a:ext cx="302736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 uri="{FAA26D3D-D897-4be2-8F04-BA451C77F1D7}"/>
          </a:extLst>
        </p:spPr>
        <p:txBody>
          <a:bodyPr vert="horz" wrap="square" lIns="46146" tIns="46146" rIns="46146" bIns="46146" numCol="1" anchor="b" anchorCtr="0" compatLnSpc="1">
            <a:prstTxWarp prst="textNoShape">
              <a:avLst/>
            </a:prstTxWarp>
          </a:bodyPr>
          <a:lstStyle>
            <a:lvl1pPr defTabSz="922338">
              <a:defRPr>
                <a:solidFill>
                  <a:schemeClr val="bg1"/>
                </a:solidFill>
                <a:latin typeface="Verdana" charset="0"/>
                <a:ea typeface="SimSun" charset="0"/>
                <a:cs typeface="SimSun" charset="0"/>
              </a:defRPr>
            </a:lvl1pPr>
          </a:lstStyle>
          <a:p>
            <a:pPr>
              <a:defRPr/>
            </a:pPr>
            <a:endParaRPr lang="en-CA" altLang="zh-CN"/>
          </a:p>
        </p:txBody>
      </p:sp>
      <p:sp>
        <p:nvSpPr>
          <p:cNvPr id="56325" name="Rectangle 5"/>
          <p:cNvSpPr>
            <a:spLocks noGrp="1" noChangeArrowheads="1"/>
          </p:cNvSpPr>
          <p:nvPr>
            <p:ph type="sldNum" sz="quarter" idx="3"/>
          </p:nvPr>
        </p:nvSpPr>
        <p:spPr bwMode="auto">
          <a:xfrm>
            <a:off x="3963988" y="8713788"/>
            <a:ext cx="29702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vert="horz" wrap="square" lIns="46146" tIns="46146" rIns="46146" bIns="46146" numCol="1" anchor="b" anchorCtr="0" compatLnSpc="1">
            <a:prstTxWarp prst="textNoShape">
              <a:avLst/>
            </a:prstTxWarp>
          </a:bodyPr>
          <a:lstStyle>
            <a:lvl1pPr algn="r" defTabSz="922338">
              <a:defRPr>
                <a:solidFill>
                  <a:schemeClr val="bg1"/>
                </a:solidFill>
                <a:ea typeface="SimSun" panose="02010600030101010101" pitchFamily="2" charset="-122"/>
              </a:defRPr>
            </a:lvl1pPr>
          </a:lstStyle>
          <a:p>
            <a:fld id="{E70A1378-6176-45AB-92BD-884012CBE548}" type="slidenum">
              <a:rPr lang="zh-CN" altLang="en-CA"/>
              <a:pPr/>
              <a:t>‹#›</a:t>
            </a:fld>
            <a:endParaRPr lang="en-CA" altLang="zh-CN"/>
          </a:p>
        </p:txBody>
      </p:sp>
    </p:spTree>
    <p:extLst>
      <p:ext uri="{BB962C8B-B14F-4D97-AF65-F5344CB8AC3E}">
        <p14:creationId xmlns:p14="http://schemas.microsoft.com/office/powerpoint/2010/main" val="328974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10"/>
          <p:cNvSpPr>
            <a:spLocks noGrp="1" noRot="1" noChangeAspect="1" noChangeArrowheads="1" noTextEdit="1"/>
          </p:cNvSpPr>
          <p:nvPr>
            <p:ph type="sldImg" idx="2"/>
          </p:nvPr>
        </p:nvSpPr>
        <p:spPr bwMode="auto">
          <a:xfrm>
            <a:off x="-1493838" y="430213"/>
            <a:ext cx="10077451" cy="7558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9" name="Rectangle 11"/>
          <p:cNvSpPr>
            <a:spLocks noGrp="1" noChangeArrowheads="1"/>
          </p:cNvSpPr>
          <p:nvPr>
            <p:ph type="body" sz="quarter" idx="3"/>
          </p:nvPr>
        </p:nvSpPr>
        <p:spPr bwMode="auto">
          <a:xfrm>
            <a:off x="161925" y="8008938"/>
            <a:ext cx="6648450"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92293" tIns="46146" rIns="92293" bIns="46146" numCol="1" anchor="t" anchorCtr="0" compatLnSpc="1">
            <a:prstTxWarp prst="textNoShape">
              <a:avLst/>
            </a:prstTxWarp>
          </a:bodyPr>
          <a:lstStyle/>
          <a:p>
            <a:pPr lvl="0"/>
            <a:r>
              <a:rPr lang="en-US" altLang="en-US" noProof="0" dirty="0" smtClean="0"/>
              <a:t>We have spent a lot of time thinking about how the changes that we adopted in the 2011 USF / ICC Transformation Order are impacting carriers of all sizes.  We recognize that small rate of return carriers, many of whom provide service to customers residing in rural, hard to serve areas, may be impacted differently under our reforms than larger price cap carriers.  With that notion in mind, the USF/ICC Transformation Order initiated a </a:t>
            </a:r>
            <a:r>
              <a:rPr lang="en-US" altLang="en-US" noProof="0" dirty="0" err="1" smtClean="0"/>
              <a:t>represcription</a:t>
            </a:r>
            <a:r>
              <a:rPr lang="en-US" altLang="en-US" noProof="0" dirty="0" smtClean="0"/>
              <a:t> proceeding to re-examine the authorized rate of return, which has not been updated in over 20 years. </a:t>
            </a:r>
          </a:p>
        </p:txBody>
      </p:sp>
    </p:spTree>
    <p:extLst>
      <p:ext uri="{BB962C8B-B14F-4D97-AF65-F5344CB8AC3E}">
        <p14:creationId xmlns:p14="http://schemas.microsoft.com/office/powerpoint/2010/main" val="691174659"/>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000" kern="1200">
        <a:solidFill>
          <a:schemeClr val="tx1"/>
        </a:solidFill>
        <a:latin typeface="Verdana" pitchFamily="34" charset="0"/>
        <a:ea typeface="MS PGothic" pitchFamily="34" charset="-128"/>
        <a:cs typeface="+mn-cs"/>
      </a:defRPr>
    </a:lvl1pPr>
    <a:lvl2pPr marL="742950" indent="-285750" algn="l" rtl="0" eaLnBrk="0" fontAlgn="base" hangingPunct="0">
      <a:spcBef>
        <a:spcPct val="0"/>
      </a:spcBef>
      <a:spcAft>
        <a:spcPct val="0"/>
      </a:spcAft>
      <a:defRPr sz="1000" kern="1200">
        <a:solidFill>
          <a:schemeClr val="tx1"/>
        </a:solidFill>
        <a:latin typeface="Verdana" pitchFamily="34" charset="0"/>
        <a:ea typeface="MS PGothic" pitchFamily="34" charset="-128"/>
        <a:cs typeface="+mn-cs"/>
      </a:defRPr>
    </a:lvl2pPr>
    <a:lvl3pPr marL="1143000" indent="-228600" algn="l" rtl="0" eaLnBrk="0" fontAlgn="base" hangingPunct="0">
      <a:spcBef>
        <a:spcPct val="0"/>
      </a:spcBef>
      <a:spcAft>
        <a:spcPct val="0"/>
      </a:spcAft>
      <a:defRPr sz="1000" kern="1200">
        <a:solidFill>
          <a:schemeClr val="tx1"/>
        </a:solidFill>
        <a:latin typeface="Verdana" pitchFamily="34" charset="0"/>
        <a:ea typeface="MS PGothic" pitchFamily="34" charset="-128"/>
        <a:cs typeface="+mn-cs"/>
      </a:defRPr>
    </a:lvl3pPr>
    <a:lvl4pPr marL="1600200" indent="-228600" algn="l" rtl="0" eaLnBrk="0" fontAlgn="base" hangingPunct="0">
      <a:spcBef>
        <a:spcPct val="0"/>
      </a:spcBef>
      <a:spcAft>
        <a:spcPct val="0"/>
      </a:spcAft>
      <a:defRPr sz="1000" kern="1200">
        <a:solidFill>
          <a:schemeClr val="tx1"/>
        </a:solidFill>
        <a:latin typeface="Verdana" pitchFamily="34" charset="0"/>
        <a:ea typeface="MS PGothic" pitchFamily="34" charset="-128"/>
        <a:cs typeface="+mn-cs"/>
      </a:defRPr>
    </a:lvl4pPr>
    <a:lvl5pPr marL="2057400" indent="-228600" algn="l" rtl="0" eaLnBrk="0" fontAlgn="base" hangingPunct="0">
      <a:spcBef>
        <a:spcPct val="0"/>
      </a:spcBef>
      <a:spcAft>
        <a:spcPct val="0"/>
      </a:spcAft>
      <a:defRPr sz="1000" kern="1200">
        <a:solidFill>
          <a:schemeClr val="tx1"/>
        </a:solidFill>
        <a:latin typeface="Verdana" pitchFamily="34" charset="0"/>
        <a:ea typeface="MS PGothic" pitchFamily="34" charset="-128"/>
        <a:cs typeface="+mn-cs"/>
      </a:defRPr>
    </a:lvl5pPr>
    <a:lvl6pPr marL="2130781" algn="l" defTabSz="852312" rtl="0" eaLnBrk="1" latinLnBrk="0" hangingPunct="1">
      <a:defRPr sz="1100" kern="1200">
        <a:solidFill>
          <a:schemeClr val="tx1"/>
        </a:solidFill>
        <a:latin typeface="+mn-lt"/>
        <a:ea typeface="+mn-ea"/>
        <a:cs typeface="+mn-cs"/>
      </a:defRPr>
    </a:lvl6pPr>
    <a:lvl7pPr marL="2556937" algn="l" defTabSz="852312" rtl="0" eaLnBrk="1" latinLnBrk="0" hangingPunct="1">
      <a:defRPr sz="1100" kern="1200">
        <a:solidFill>
          <a:schemeClr val="tx1"/>
        </a:solidFill>
        <a:latin typeface="+mn-lt"/>
        <a:ea typeface="+mn-ea"/>
        <a:cs typeface="+mn-cs"/>
      </a:defRPr>
    </a:lvl7pPr>
    <a:lvl8pPr marL="2983093" algn="l" defTabSz="852312" rtl="0" eaLnBrk="1" latinLnBrk="0" hangingPunct="1">
      <a:defRPr sz="1100" kern="1200">
        <a:solidFill>
          <a:schemeClr val="tx1"/>
        </a:solidFill>
        <a:latin typeface="+mn-lt"/>
        <a:ea typeface="+mn-ea"/>
        <a:cs typeface="+mn-cs"/>
      </a:defRPr>
    </a:lvl8pPr>
    <a:lvl9pPr marL="3409249" algn="l" defTabSz="85231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933825" y="8756650"/>
            <a:ext cx="30083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93" tIns="47347" rIns="94693" bIns="47347" anchor="b"/>
          <a:lstStyle>
            <a:lvl1pPr defTabSz="947738">
              <a:defRPr sz="1000">
                <a:solidFill>
                  <a:schemeClr val="tx1"/>
                </a:solidFill>
                <a:latin typeface="Verdana" panose="020B0604030504040204" pitchFamily="34" charset="0"/>
                <a:ea typeface="MS PGothic" panose="020B0600070205080204" pitchFamily="34" charset="-128"/>
              </a:defRPr>
            </a:lvl1pPr>
            <a:lvl2pPr marL="742950" indent="-285750" defTabSz="947738">
              <a:defRPr sz="1000">
                <a:solidFill>
                  <a:schemeClr val="tx1"/>
                </a:solidFill>
                <a:latin typeface="Verdana" panose="020B0604030504040204" pitchFamily="34" charset="0"/>
                <a:ea typeface="MS PGothic" panose="020B0600070205080204" pitchFamily="34" charset="-128"/>
              </a:defRPr>
            </a:lvl2pPr>
            <a:lvl3pPr marL="1143000" indent="-228600" defTabSz="947738">
              <a:defRPr sz="1000">
                <a:solidFill>
                  <a:schemeClr val="tx1"/>
                </a:solidFill>
                <a:latin typeface="Verdana" panose="020B0604030504040204" pitchFamily="34" charset="0"/>
                <a:ea typeface="MS PGothic" panose="020B0600070205080204" pitchFamily="34" charset="-128"/>
              </a:defRPr>
            </a:lvl3pPr>
            <a:lvl4pPr marL="1600200" indent="-228600" defTabSz="947738">
              <a:defRPr sz="1000">
                <a:solidFill>
                  <a:schemeClr val="tx1"/>
                </a:solidFill>
                <a:latin typeface="Verdana" panose="020B0604030504040204" pitchFamily="34" charset="0"/>
                <a:ea typeface="MS PGothic" panose="020B0600070205080204" pitchFamily="34" charset="-128"/>
              </a:defRPr>
            </a:lvl4pPr>
            <a:lvl5pPr marL="2057400" indent="-228600" defTabSz="947738">
              <a:defRPr sz="1000">
                <a:solidFill>
                  <a:schemeClr val="tx1"/>
                </a:solidFill>
                <a:latin typeface="Verdana" panose="020B0604030504040204" pitchFamily="34" charset="0"/>
                <a:ea typeface="MS PGothic" panose="020B0600070205080204" pitchFamily="34" charset="-128"/>
              </a:defRPr>
            </a:lvl5pPr>
            <a:lvl6pPr marL="2514600" indent="-228600" defTabSz="947738"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6pPr>
            <a:lvl7pPr marL="2971800" indent="-228600" defTabSz="947738"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7pPr>
            <a:lvl8pPr marL="3429000" indent="-228600" defTabSz="947738"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8pPr>
            <a:lvl9pPr marL="3886200" indent="-228600" defTabSz="947738"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9pPr>
          </a:lstStyle>
          <a:p>
            <a:pPr algn="r" eaLnBrk="1" hangingPunct="1"/>
            <a:fld id="{F9D48BAC-0142-4771-8810-4A950F7623F1}" type="slidenum">
              <a:rPr lang="en-US" altLang="en-US" sz="1200">
                <a:latin typeface="Arial" panose="020B0604020202020204" pitchFamily="34" charset="0"/>
              </a:rPr>
              <a:pPr algn="r" eaLnBrk="1" hangingPunct="1"/>
              <a:t>1</a:t>
            </a:fld>
            <a:endParaRPr lang="en-US" altLang="en-US" sz="1200">
              <a:latin typeface="Arial" panose="020B0604020202020204" pitchFamily="34" charset="0"/>
            </a:endParaRPr>
          </a:p>
        </p:txBody>
      </p:sp>
      <p:sp>
        <p:nvSpPr>
          <p:cNvPr id="32771" name="Rectangle 2"/>
          <p:cNvSpPr>
            <a:spLocks noGrp="1" noRot="1" noChangeAspect="1" noChangeArrowheads="1" noTextEdit="1"/>
          </p:cNvSpPr>
          <p:nvPr>
            <p:ph type="sldImg"/>
          </p:nvPr>
        </p:nvSpPr>
        <p:spPr>
          <a:xfrm>
            <a:off x="1168400" y="692150"/>
            <a:ext cx="4608513" cy="3455988"/>
          </a:xfrm>
          <a:ln/>
        </p:spPr>
      </p:sp>
      <p:sp>
        <p:nvSpPr>
          <p:cNvPr id="32772" name="Rectangle 3"/>
          <p:cNvSpPr>
            <a:spLocks noGrp="1" noChangeArrowheads="1"/>
          </p:cNvSpPr>
          <p:nvPr>
            <p:ph type="body" idx="1"/>
          </p:nvPr>
        </p:nvSpPr>
        <p:spPr>
          <a:xfrm>
            <a:off x="693738" y="4378325"/>
            <a:ext cx="5556250" cy="4149725"/>
          </a:xfrm>
          <a:noFill/>
        </p:spPr>
        <p:txBody>
          <a:bodyPr lIns="94693" tIns="47347" rIns="94693" bIns="47347"/>
          <a:lstStyle/>
          <a:p>
            <a:pPr eaLnBrk="1" hangingPunct="1"/>
            <a:endParaRPr lang="en-US" altLang="en-US" dirty="0" smtClean="0"/>
          </a:p>
        </p:txBody>
      </p:sp>
    </p:spTree>
    <p:extLst>
      <p:ext uri="{BB962C8B-B14F-4D97-AF65-F5344CB8AC3E}">
        <p14:creationId xmlns:p14="http://schemas.microsoft.com/office/powerpoint/2010/main" val="309678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3910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3269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9087819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54" descr="checked-background-sx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318"/>
          <a:stretch>
            <a:fillRect/>
          </a:stretch>
        </p:blipFill>
        <p:spPr bwMode="auto">
          <a:xfrm>
            <a:off x="0" y="0"/>
            <a:ext cx="5659438"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55"/>
          <p:cNvGrpSpPr>
            <a:grpSpLocks/>
          </p:cNvGrpSpPr>
          <p:nvPr/>
        </p:nvGrpSpPr>
        <p:grpSpPr bwMode="auto">
          <a:xfrm>
            <a:off x="1514475" y="1108075"/>
            <a:ext cx="6375400" cy="820738"/>
            <a:chOff x="1015" y="1277"/>
            <a:chExt cx="4272" cy="561"/>
          </a:xfrm>
        </p:grpSpPr>
        <p:pic>
          <p:nvPicPr>
            <p:cNvPr id="6" name="Picture 13" descr="PPT_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b="-19348"/>
            <a:stretch>
              <a:fillRect/>
            </a:stretch>
          </p:blipFill>
          <p:spPr bwMode="auto">
            <a:xfrm>
              <a:off x="1015" y="1312"/>
              <a:ext cx="2037" cy="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descr="bb brandi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952" y="1277"/>
              <a:ext cx="2335" cy="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Presentation Title"/>
          <p:cNvSpPr>
            <a:spLocks noGrp="1" noChangeArrowheads="1"/>
          </p:cNvSpPr>
          <p:nvPr>
            <p:ph type="ctrTitle" sz="quarter"/>
          </p:nvPr>
        </p:nvSpPr>
        <p:spPr bwMode="auto">
          <a:xfrm>
            <a:off x="1477487" y="3007452"/>
            <a:ext cx="6139777" cy="606643"/>
          </a:xfrm>
          <a:ln algn="ctr"/>
        </p:spPr>
        <p:txBody>
          <a:bodyPr lIns="82615" tIns="41308" rIns="82615" bIns="41308" anchor="b">
            <a:spAutoFit/>
          </a:bodyPr>
          <a:lstStyle>
            <a:lvl1pPr>
              <a:defRPr sz="3400"/>
            </a:lvl1pPr>
          </a:lstStyle>
          <a:p>
            <a:r>
              <a:rPr lang="en-US"/>
              <a:t>Title</a:t>
            </a:r>
            <a:endParaRPr lang="en-US" noProof="1"/>
          </a:p>
        </p:txBody>
      </p:sp>
      <p:sp>
        <p:nvSpPr>
          <p:cNvPr id="3075" name="Sub Title"/>
          <p:cNvSpPr>
            <a:spLocks noGrp="1" noChangeArrowheads="1"/>
          </p:cNvSpPr>
          <p:nvPr>
            <p:ph type="subTitle" sz="quarter" idx="1"/>
          </p:nvPr>
        </p:nvSpPr>
        <p:spPr bwMode="auto">
          <a:xfrm>
            <a:off x="1501366" y="4102802"/>
            <a:ext cx="6139777" cy="545088"/>
          </a:xfrm>
          <a:ln algn="ctr"/>
        </p:spPr>
        <p:txBody>
          <a:bodyPr lIns="82615" tIns="41308" rIns="82615" bIns="41308">
            <a:spAutoFit/>
          </a:bodyPr>
          <a:lstStyle>
            <a:lvl1pPr>
              <a:spcBef>
                <a:spcPct val="0"/>
              </a:spcBef>
              <a:defRPr sz="3000">
                <a:solidFill>
                  <a:srgbClr val="6FC8E0"/>
                </a:solidFill>
              </a:defRPr>
            </a:lvl1pPr>
          </a:lstStyle>
          <a:p>
            <a:r>
              <a:rPr lang="en-US"/>
              <a:t>Date</a:t>
            </a:r>
            <a:endParaRPr lang="en-US" noProof="1"/>
          </a:p>
        </p:txBody>
      </p:sp>
      <p:pic>
        <p:nvPicPr>
          <p:cNvPr id="8" name="Picture 13" descr="PPT_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49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D473288-48E0-4AB0-A3D3-B6B1F6E562AB}" type="slidenum">
              <a:rPr altLang="en-US"/>
              <a:pPr/>
              <a:t>‹#›</a:t>
            </a:fld>
            <a:endParaRPr lang="en-US" altLang="en-US"/>
          </a:p>
        </p:txBody>
      </p:sp>
    </p:spTree>
    <p:extLst>
      <p:ext uri="{BB962C8B-B14F-4D97-AF65-F5344CB8AC3E}">
        <p14:creationId xmlns:p14="http://schemas.microsoft.com/office/powerpoint/2010/main" val="343737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4052" y="291177"/>
            <a:ext cx="2138624" cy="61000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3702" y="291177"/>
            <a:ext cx="6277079" cy="61000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4F2D131-087D-4493-A07F-DA79B90A42D3}" type="slidenum">
              <a:rPr altLang="en-US"/>
              <a:pPr/>
              <a:t>‹#›</a:t>
            </a:fld>
            <a:endParaRPr lang="en-US" altLang="en-US"/>
          </a:p>
        </p:txBody>
      </p:sp>
    </p:spTree>
    <p:extLst>
      <p:ext uri="{BB962C8B-B14F-4D97-AF65-F5344CB8AC3E}">
        <p14:creationId xmlns:p14="http://schemas.microsoft.com/office/powerpoint/2010/main" val="1573002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07" y="291177"/>
            <a:ext cx="8382870" cy="633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3702" y="1293465"/>
            <a:ext cx="4148901" cy="5097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875" y="1293465"/>
            <a:ext cx="4148901" cy="5097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FF043825-A359-4033-BDA0-4DE72D888C22}" type="slidenum">
              <a:rPr altLang="en-US"/>
              <a:pPr/>
              <a:t>‹#›</a:t>
            </a:fld>
            <a:endParaRPr lang="en-US" altLang="en-US"/>
          </a:p>
        </p:txBody>
      </p:sp>
    </p:spTree>
    <p:extLst>
      <p:ext uri="{BB962C8B-B14F-4D97-AF65-F5344CB8AC3E}">
        <p14:creationId xmlns:p14="http://schemas.microsoft.com/office/powerpoint/2010/main" val="1313074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4" descr="checked-background-sx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318"/>
          <a:stretch>
            <a:fillRect/>
          </a:stretch>
        </p:blipFill>
        <p:spPr bwMode="auto">
          <a:xfrm>
            <a:off x="0" y="0"/>
            <a:ext cx="5659438"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userDrawn="1"/>
        </p:nvSpPr>
        <p:spPr bwMode="auto">
          <a:xfrm>
            <a:off x="288925" y="6426200"/>
            <a:ext cx="4160838"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43619" tIns="43619" rIns="43619" bIns="43619">
            <a:spAutoFit/>
          </a:bodyPr>
          <a:lstStyle>
            <a:lvl1pPr>
              <a:defRPr sz="1000">
                <a:solidFill>
                  <a:schemeClr val="tx1"/>
                </a:solidFill>
                <a:latin typeface="Verdana" pitchFamily="34" charset="0"/>
                <a:ea typeface="ＭＳ Ｐゴシック" pitchFamily="34" charset="-128"/>
              </a:defRPr>
            </a:lvl1pPr>
            <a:lvl2pPr marL="742950" indent="-285750">
              <a:defRPr sz="1000">
                <a:solidFill>
                  <a:schemeClr val="tx1"/>
                </a:solidFill>
                <a:latin typeface="Verdana" pitchFamily="34" charset="0"/>
                <a:ea typeface="ＭＳ Ｐゴシック" pitchFamily="34" charset="-128"/>
              </a:defRPr>
            </a:lvl2pPr>
            <a:lvl3pPr marL="1143000" indent="-228600">
              <a:defRPr sz="1000">
                <a:solidFill>
                  <a:schemeClr val="tx1"/>
                </a:solidFill>
                <a:latin typeface="Verdana" pitchFamily="34" charset="0"/>
                <a:ea typeface="ＭＳ Ｐゴシック" pitchFamily="34" charset="-128"/>
              </a:defRPr>
            </a:lvl3pPr>
            <a:lvl4pPr marL="1600200" indent="-228600">
              <a:defRPr sz="1000">
                <a:solidFill>
                  <a:schemeClr val="tx1"/>
                </a:solidFill>
                <a:latin typeface="Verdana" pitchFamily="34" charset="0"/>
                <a:ea typeface="ＭＳ Ｐゴシック" pitchFamily="34" charset="-128"/>
              </a:defRPr>
            </a:lvl4pPr>
            <a:lvl5pPr marL="2057400" indent="-228600">
              <a:defRPr sz="10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a:spcBef>
                <a:spcPct val="50000"/>
              </a:spcBef>
              <a:defRPr/>
            </a:pPr>
            <a:endParaRPr lang="en-US" sz="1700" b="1" i="1" smtClean="0">
              <a:solidFill>
                <a:srgbClr val="CC0000"/>
              </a:solidFill>
            </a:endParaRPr>
          </a:p>
        </p:txBody>
      </p:sp>
      <p:sp>
        <p:nvSpPr>
          <p:cNvPr id="165890" name="Presentation Title"/>
          <p:cNvSpPr>
            <a:spLocks noGrp="1" noChangeArrowheads="1"/>
          </p:cNvSpPr>
          <p:nvPr>
            <p:ph type="ctrTitle" sz="quarter"/>
          </p:nvPr>
        </p:nvSpPr>
        <p:spPr bwMode="auto">
          <a:xfrm>
            <a:off x="2877367" y="2802807"/>
            <a:ext cx="5826371" cy="483532"/>
          </a:xfrm>
          <a:ln algn="ctr"/>
        </p:spPr>
        <p:txBody>
          <a:bodyPr lIns="82615" tIns="41308" rIns="82615" bIns="41308" anchor="b">
            <a:spAutoFit/>
          </a:bodyPr>
          <a:lstStyle>
            <a:lvl1pPr>
              <a:defRPr sz="2600"/>
            </a:lvl1pPr>
          </a:lstStyle>
          <a:p>
            <a:r>
              <a:rPr lang="en-US"/>
              <a:t>Title</a:t>
            </a:r>
            <a:endParaRPr lang="en-US" noProof="1"/>
          </a:p>
        </p:txBody>
      </p:sp>
      <p:sp>
        <p:nvSpPr>
          <p:cNvPr id="165891" name="Sub Title"/>
          <p:cNvSpPr>
            <a:spLocks noGrp="1" noChangeArrowheads="1"/>
          </p:cNvSpPr>
          <p:nvPr>
            <p:ph type="subTitle" sz="quarter" idx="1"/>
          </p:nvPr>
        </p:nvSpPr>
        <p:spPr bwMode="auto">
          <a:xfrm>
            <a:off x="2892292" y="3617021"/>
            <a:ext cx="5787568" cy="345033"/>
          </a:xfrm>
          <a:ln algn="ctr"/>
        </p:spPr>
        <p:txBody>
          <a:bodyPr lIns="82615" tIns="41308" rIns="82615" bIns="41308">
            <a:spAutoFit/>
          </a:bodyPr>
          <a:lstStyle>
            <a:lvl1pPr marL="0" indent="0">
              <a:spcBef>
                <a:spcPct val="0"/>
              </a:spcBef>
              <a:buFont typeface="Verdana" pitchFamily="34" charset="0"/>
              <a:buNone/>
              <a:defRPr sz="1700"/>
            </a:lvl1pPr>
          </a:lstStyle>
          <a:p>
            <a:r>
              <a:rPr lang="en-US"/>
              <a:t>Date</a:t>
            </a:r>
            <a:endParaRPr lang="en-US" noProof="1"/>
          </a:p>
        </p:txBody>
      </p:sp>
      <p:pic>
        <p:nvPicPr>
          <p:cNvPr id="1032" name="Picture 8" descr="https://transition.fcc.gov/files/logos/fcc-seal_rgb_emboss-on-white.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6824" y="3789537"/>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410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0D45E889-A421-4E9B-B367-56316AE3896D}" type="slidenum">
              <a:rPr altLang="en-US"/>
              <a:pPr/>
              <a:t>‹#›</a:t>
            </a:fld>
            <a:endParaRPr lang="en-US" altLang="en-US"/>
          </a:p>
        </p:txBody>
      </p:sp>
    </p:spTree>
    <p:extLst>
      <p:ext uri="{BB962C8B-B14F-4D97-AF65-F5344CB8AC3E}">
        <p14:creationId xmlns:p14="http://schemas.microsoft.com/office/powerpoint/2010/main" val="3374258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27" y="4407147"/>
            <a:ext cx="7772474" cy="1362236"/>
          </a:xfrm>
        </p:spPr>
        <p:txBody>
          <a:bodyPr anchor="t"/>
          <a:lstStyle>
            <a:lvl1pPr algn="l">
              <a:defRPr sz="3700" b="1" cap="all"/>
            </a:lvl1pPr>
          </a:lstStyle>
          <a:p>
            <a:r>
              <a:rPr lang="en-US" smtClean="0"/>
              <a:t>Click to edit Master title style</a:t>
            </a:r>
            <a:endParaRPr lang="en-US"/>
          </a:p>
        </p:txBody>
      </p:sp>
      <p:sp>
        <p:nvSpPr>
          <p:cNvPr id="3" name="Text Placeholder 2"/>
          <p:cNvSpPr>
            <a:spLocks noGrp="1"/>
          </p:cNvSpPr>
          <p:nvPr>
            <p:ph type="body" idx="1"/>
          </p:nvPr>
        </p:nvSpPr>
        <p:spPr>
          <a:xfrm>
            <a:off x="722327" y="2907372"/>
            <a:ext cx="7772474" cy="1499775"/>
          </a:xfrm>
        </p:spPr>
        <p:txBody>
          <a:bodyPr anchor="b"/>
          <a:lstStyle>
            <a:lvl1pPr marL="0" indent="0">
              <a:buNone/>
              <a:defRPr sz="1900"/>
            </a:lvl1pPr>
            <a:lvl2pPr marL="426156" indent="0">
              <a:buNone/>
              <a:defRPr sz="1700"/>
            </a:lvl2pPr>
            <a:lvl3pPr marL="852312" indent="0">
              <a:buNone/>
              <a:defRPr sz="1500"/>
            </a:lvl3pPr>
            <a:lvl4pPr marL="1278468" indent="0">
              <a:buNone/>
              <a:defRPr sz="1300"/>
            </a:lvl4pPr>
            <a:lvl5pPr marL="1704624" indent="0">
              <a:buNone/>
              <a:defRPr sz="1300"/>
            </a:lvl5pPr>
            <a:lvl6pPr marL="2130781" indent="0">
              <a:buNone/>
              <a:defRPr sz="1300"/>
            </a:lvl6pPr>
            <a:lvl7pPr marL="2556937" indent="0">
              <a:buNone/>
              <a:defRPr sz="1300"/>
            </a:lvl7pPr>
            <a:lvl8pPr marL="2983093" indent="0">
              <a:buNone/>
              <a:defRPr sz="1300"/>
            </a:lvl8pPr>
            <a:lvl9pPr marL="3409249" indent="0">
              <a:buNone/>
              <a:defRPr sz="13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C9BD6891-8651-4CFD-8BDD-C0A399EE7DB9}" type="slidenum">
              <a:rPr altLang="en-US"/>
              <a:pPr/>
              <a:t>‹#›</a:t>
            </a:fld>
            <a:endParaRPr lang="en-US" altLang="en-US"/>
          </a:p>
        </p:txBody>
      </p:sp>
    </p:spTree>
    <p:extLst>
      <p:ext uri="{BB962C8B-B14F-4D97-AF65-F5344CB8AC3E}">
        <p14:creationId xmlns:p14="http://schemas.microsoft.com/office/powerpoint/2010/main" val="717371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3702" y="1293465"/>
            <a:ext cx="4148901" cy="5097775"/>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875" y="1293465"/>
            <a:ext cx="4148901" cy="5097775"/>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C25CF346-3571-46D9-9EA0-18344D2370DB}" type="slidenum">
              <a:rPr altLang="en-US"/>
              <a:pPr/>
              <a:t>‹#›</a:t>
            </a:fld>
            <a:endParaRPr lang="en-US" altLang="en-US"/>
          </a:p>
        </p:txBody>
      </p:sp>
    </p:spTree>
    <p:extLst>
      <p:ext uri="{BB962C8B-B14F-4D97-AF65-F5344CB8AC3E}">
        <p14:creationId xmlns:p14="http://schemas.microsoft.com/office/powerpoint/2010/main" val="2955406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678" y="275081"/>
            <a:ext cx="8230645" cy="114275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678" y="1534894"/>
            <a:ext cx="4041448" cy="639416"/>
          </a:xfrm>
        </p:spPr>
        <p:txBody>
          <a:bodyPr anchor="b"/>
          <a:lstStyle>
            <a:lvl1pPr marL="0" indent="0">
              <a:buNone/>
              <a:defRPr sz="2200" b="1"/>
            </a:lvl1pPr>
            <a:lvl2pPr marL="426156" indent="0">
              <a:buNone/>
              <a:defRPr sz="1900" b="1"/>
            </a:lvl2pPr>
            <a:lvl3pPr marL="852312" indent="0">
              <a:buNone/>
              <a:defRPr sz="1700" b="1"/>
            </a:lvl3pPr>
            <a:lvl4pPr marL="1278468" indent="0">
              <a:buNone/>
              <a:defRPr sz="1500" b="1"/>
            </a:lvl4pPr>
            <a:lvl5pPr marL="1704624" indent="0">
              <a:buNone/>
              <a:defRPr sz="1500" b="1"/>
            </a:lvl5pPr>
            <a:lvl6pPr marL="2130781" indent="0">
              <a:buNone/>
              <a:defRPr sz="1500" b="1"/>
            </a:lvl6pPr>
            <a:lvl7pPr marL="2556937" indent="0">
              <a:buNone/>
              <a:defRPr sz="1500" b="1"/>
            </a:lvl7pPr>
            <a:lvl8pPr marL="2983093" indent="0">
              <a:buNone/>
              <a:defRPr sz="1500" b="1"/>
            </a:lvl8pPr>
            <a:lvl9pPr marL="340924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6678" y="2174309"/>
            <a:ext cx="4041448" cy="3952093"/>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82" y="1534894"/>
            <a:ext cx="4042941" cy="639416"/>
          </a:xfrm>
        </p:spPr>
        <p:txBody>
          <a:bodyPr anchor="b"/>
          <a:lstStyle>
            <a:lvl1pPr marL="0" indent="0">
              <a:buNone/>
              <a:defRPr sz="2200" b="1"/>
            </a:lvl1pPr>
            <a:lvl2pPr marL="426156" indent="0">
              <a:buNone/>
              <a:defRPr sz="1900" b="1"/>
            </a:lvl2pPr>
            <a:lvl3pPr marL="852312" indent="0">
              <a:buNone/>
              <a:defRPr sz="1700" b="1"/>
            </a:lvl3pPr>
            <a:lvl4pPr marL="1278468" indent="0">
              <a:buNone/>
              <a:defRPr sz="1500" b="1"/>
            </a:lvl4pPr>
            <a:lvl5pPr marL="1704624" indent="0">
              <a:buNone/>
              <a:defRPr sz="1500" b="1"/>
            </a:lvl5pPr>
            <a:lvl6pPr marL="2130781" indent="0">
              <a:buNone/>
              <a:defRPr sz="1500" b="1"/>
            </a:lvl6pPr>
            <a:lvl7pPr marL="2556937" indent="0">
              <a:buNone/>
              <a:defRPr sz="1500" b="1"/>
            </a:lvl7pPr>
            <a:lvl8pPr marL="2983093" indent="0">
              <a:buNone/>
              <a:defRPr sz="1500" b="1"/>
            </a:lvl8pPr>
            <a:lvl9pPr marL="340924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4382" y="2174309"/>
            <a:ext cx="4042941" cy="3952093"/>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7B34429B-3B5A-4825-8580-E3A2C8EE6191}" type="slidenum">
              <a:rPr altLang="en-US"/>
              <a:pPr/>
              <a:t>‹#›</a:t>
            </a:fld>
            <a:endParaRPr lang="en-US" altLang="en-US"/>
          </a:p>
        </p:txBody>
      </p:sp>
    </p:spTree>
    <p:extLst>
      <p:ext uri="{BB962C8B-B14F-4D97-AF65-F5344CB8AC3E}">
        <p14:creationId xmlns:p14="http://schemas.microsoft.com/office/powerpoint/2010/main" val="176285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4CB32617-AA6E-4D21-899A-9AA99AEB4332}" type="slidenum">
              <a:rPr altLang="en-US"/>
              <a:pPr/>
              <a:t>‹#›</a:t>
            </a:fld>
            <a:endParaRPr lang="en-US" altLang="en-US"/>
          </a:p>
        </p:txBody>
      </p:sp>
    </p:spTree>
    <p:extLst>
      <p:ext uri="{BB962C8B-B14F-4D97-AF65-F5344CB8AC3E}">
        <p14:creationId xmlns:p14="http://schemas.microsoft.com/office/powerpoint/2010/main" val="628146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35E6507B-CDFC-4993-BDBF-FCA8B9AF8144}" type="slidenum">
              <a:rPr altLang="en-US"/>
              <a:pPr/>
              <a:t>‹#›</a:t>
            </a:fld>
            <a:endParaRPr lang="en-US" altLang="en-US"/>
          </a:p>
        </p:txBody>
      </p:sp>
    </p:spTree>
    <p:extLst>
      <p:ext uri="{BB962C8B-B14F-4D97-AF65-F5344CB8AC3E}">
        <p14:creationId xmlns:p14="http://schemas.microsoft.com/office/powerpoint/2010/main" val="4169819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44"/>
          <p:cNvSpPr>
            <a:spLocks noChangeArrowheads="1"/>
          </p:cNvSpPr>
          <p:nvPr/>
        </p:nvSpPr>
        <p:spPr bwMode="gray">
          <a:xfrm>
            <a:off x="0" y="0"/>
            <a:ext cx="9144000" cy="6858000"/>
          </a:xfrm>
          <a:prstGeom prst="rect">
            <a:avLst/>
          </a:prstGeom>
          <a:solidFill>
            <a:srgbClr val="FFFFFF"/>
          </a:solidFill>
          <a:ln>
            <a:noFill/>
          </a:ln>
          <a:extLst>
            <a:ext uri="{91240B29-F687-4F45-9708-019B960494DF}">
              <a14:hiddenLine xmlns:a14="http://schemas.microsoft.com/office/drawing/2010/main" w="19050">
                <a:solidFill>
                  <a:srgbClr val="000000"/>
                </a:solidFill>
                <a:miter lim="800000"/>
                <a:headEnd/>
                <a:tailEnd/>
              </a14:hiddenLine>
            </a:ext>
          </a:extLst>
        </p:spPr>
        <p:txBody>
          <a:bodyPr lIns="43619" tIns="43619" rIns="43619" bIns="43619" anchor="ctr"/>
          <a:lstStyle>
            <a:lvl1pPr>
              <a:defRPr sz="1000">
                <a:solidFill>
                  <a:schemeClr val="tx1"/>
                </a:solidFill>
                <a:latin typeface="Verdana" pitchFamily="34" charset="0"/>
                <a:ea typeface="MS PGothic" pitchFamily="34" charset="-128"/>
              </a:defRPr>
            </a:lvl1pPr>
            <a:lvl2pPr marL="742950" indent="-285750">
              <a:defRPr sz="1000">
                <a:solidFill>
                  <a:schemeClr val="tx1"/>
                </a:solidFill>
                <a:latin typeface="Verdana" pitchFamily="34" charset="0"/>
                <a:ea typeface="MS PGothic" pitchFamily="34" charset="-128"/>
              </a:defRPr>
            </a:lvl2pPr>
            <a:lvl3pPr marL="1143000" indent="-228600">
              <a:defRPr sz="1000">
                <a:solidFill>
                  <a:schemeClr val="tx1"/>
                </a:solidFill>
                <a:latin typeface="Verdana" pitchFamily="34" charset="0"/>
                <a:ea typeface="MS PGothic" pitchFamily="34" charset="-128"/>
              </a:defRPr>
            </a:lvl3pPr>
            <a:lvl4pPr marL="1600200" indent="-228600">
              <a:defRPr sz="1000">
                <a:solidFill>
                  <a:schemeClr val="tx1"/>
                </a:solidFill>
                <a:latin typeface="Verdana" pitchFamily="34" charset="0"/>
                <a:ea typeface="MS PGothic" pitchFamily="34" charset="-128"/>
              </a:defRPr>
            </a:lvl4pPr>
            <a:lvl5pPr marL="2057400" indent="-228600">
              <a:defRPr sz="10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MS PGothic" pitchFamily="34" charset="-128"/>
              </a:defRPr>
            </a:lvl9pPr>
          </a:lstStyle>
          <a:p>
            <a:pPr algn="ctr">
              <a:defRPr/>
            </a:pPr>
            <a:endParaRPr lang="en-US" altLang="en-US" sz="2200" smtClean="0"/>
          </a:p>
        </p:txBody>
      </p:sp>
      <p:sp>
        <p:nvSpPr>
          <p:cNvPr id="5" name="Line 42"/>
          <p:cNvSpPr>
            <a:spLocks noChangeShapeType="1"/>
          </p:cNvSpPr>
          <p:nvPr/>
        </p:nvSpPr>
        <p:spPr bwMode="gray">
          <a:xfrm>
            <a:off x="0" y="1042988"/>
            <a:ext cx="9144000" cy="0"/>
          </a:xfrm>
          <a:prstGeom prst="line">
            <a:avLst/>
          </a:prstGeom>
          <a:noFill/>
          <a:ln w="76200">
            <a:solidFill>
              <a:srgbClr val="3876C0"/>
            </a:solidFill>
            <a:round/>
            <a:headEnd/>
            <a:tailEnd/>
          </a:ln>
          <a:extLst>
            <a:ext uri="{909E8E84-426E-40DD-AFC4-6F175D3DCCD1}">
              <a14:hiddenFill xmlns:a14="http://schemas.microsoft.com/office/drawing/2010/main">
                <a:noFill/>
              </a14:hiddenFill>
            </a:ext>
          </a:extLst>
        </p:spPr>
        <p:txBody>
          <a:bodyPr lIns="43622" tIns="43622" rIns="43622" bIns="43622" anchor="ctr"/>
          <a:lstStyle/>
          <a:p>
            <a:endParaRPr lang="en-US"/>
          </a:p>
        </p:txBody>
      </p:sp>
      <p:sp>
        <p:nvSpPr>
          <p:cNvPr id="6" name="Notes" hidden="1"/>
          <p:cNvSpPr txBox="1">
            <a:spLocks noChangeArrowheads="1"/>
          </p:cNvSpPr>
          <p:nvPr>
            <p:custDataLst>
              <p:tags r:id="rId1"/>
            </p:custDataLst>
          </p:nvPr>
        </p:nvSpPr>
        <p:spPr bwMode="gray">
          <a:xfrm>
            <a:off x="209550" y="6499225"/>
            <a:ext cx="57721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0" tIns="0" rIns="0" bIns="0" anchor="b">
            <a:spAutoFit/>
          </a:bodyPr>
          <a:lstStyle>
            <a:lvl1pPr marL="171450" indent="-171450" defTabSz="820738">
              <a:defRPr sz="1000">
                <a:solidFill>
                  <a:schemeClr val="tx1"/>
                </a:solidFill>
                <a:latin typeface="Verdana" pitchFamily="34" charset="0"/>
                <a:ea typeface="ＭＳ Ｐゴシック" pitchFamily="34" charset="-128"/>
              </a:defRPr>
            </a:lvl1pPr>
            <a:lvl2pPr marL="742950" indent="-285750" defTabSz="820738">
              <a:defRPr sz="1000">
                <a:solidFill>
                  <a:schemeClr val="tx1"/>
                </a:solidFill>
                <a:latin typeface="Verdana" pitchFamily="34" charset="0"/>
                <a:ea typeface="ＭＳ Ｐゴシック" pitchFamily="34" charset="-128"/>
              </a:defRPr>
            </a:lvl2pPr>
            <a:lvl3pPr marL="1143000" indent="-228600" defTabSz="820738">
              <a:defRPr sz="1000">
                <a:solidFill>
                  <a:schemeClr val="tx1"/>
                </a:solidFill>
                <a:latin typeface="Verdana" pitchFamily="34" charset="0"/>
                <a:ea typeface="ＭＳ Ｐゴシック" pitchFamily="34" charset="-128"/>
              </a:defRPr>
            </a:lvl3pPr>
            <a:lvl4pPr marL="1600200" indent="-228600" defTabSz="820738">
              <a:defRPr sz="1000">
                <a:solidFill>
                  <a:schemeClr val="tx1"/>
                </a:solidFill>
                <a:latin typeface="Verdana" pitchFamily="34" charset="0"/>
                <a:ea typeface="ＭＳ Ｐゴシック" pitchFamily="34" charset="-128"/>
              </a:defRPr>
            </a:lvl4pPr>
            <a:lvl5pPr marL="2057400" indent="-228600" defTabSz="820738">
              <a:defRPr sz="1000">
                <a:solidFill>
                  <a:schemeClr val="tx1"/>
                </a:solidFill>
                <a:latin typeface="Verdana" pitchFamily="34" charset="0"/>
                <a:ea typeface="ＭＳ Ｐゴシック" pitchFamily="34" charset="-128"/>
              </a:defRPr>
            </a:lvl5pPr>
            <a:lvl6pPr marL="25146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fontAlgn="t">
              <a:defRPr/>
            </a:pPr>
            <a:endParaRPr lang="en-US" sz="900" noProof="1" smtClean="0"/>
          </a:p>
        </p:txBody>
      </p:sp>
      <p:sp>
        <p:nvSpPr>
          <p:cNvPr id="7" name="Text Box 71"/>
          <p:cNvSpPr txBox="1">
            <a:spLocks noChangeArrowheads="1"/>
          </p:cNvSpPr>
          <p:nvPr userDrawn="1"/>
        </p:nvSpPr>
        <p:spPr bwMode="auto">
          <a:xfrm>
            <a:off x="393700" y="6437313"/>
            <a:ext cx="5564188"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43619" tIns="43619" rIns="43619" bIns="43619">
            <a:spAutoFit/>
          </a:bodyPr>
          <a:lstStyle>
            <a:lvl1pPr>
              <a:defRPr sz="1000">
                <a:solidFill>
                  <a:schemeClr val="tx1"/>
                </a:solidFill>
                <a:latin typeface="Verdana" pitchFamily="34" charset="0"/>
                <a:ea typeface="ＭＳ Ｐゴシック" pitchFamily="34" charset="-128"/>
              </a:defRPr>
            </a:lvl1pPr>
            <a:lvl2pPr marL="742950" indent="-285750">
              <a:defRPr sz="1000">
                <a:solidFill>
                  <a:schemeClr val="tx1"/>
                </a:solidFill>
                <a:latin typeface="Verdana" pitchFamily="34" charset="0"/>
                <a:ea typeface="ＭＳ Ｐゴシック" pitchFamily="34" charset="-128"/>
              </a:defRPr>
            </a:lvl2pPr>
            <a:lvl3pPr marL="1143000" indent="-228600">
              <a:defRPr sz="1000">
                <a:solidFill>
                  <a:schemeClr val="tx1"/>
                </a:solidFill>
                <a:latin typeface="Verdana" pitchFamily="34" charset="0"/>
                <a:ea typeface="ＭＳ Ｐゴシック" pitchFamily="34" charset="-128"/>
              </a:defRPr>
            </a:lvl3pPr>
            <a:lvl4pPr marL="1600200" indent="-228600">
              <a:defRPr sz="1000">
                <a:solidFill>
                  <a:schemeClr val="tx1"/>
                </a:solidFill>
                <a:latin typeface="Verdana" pitchFamily="34" charset="0"/>
                <a:ea typeface="ＭＳ Ｐゴシック" pitchFamily="34" charset="-128"/>
              </a:defRPr>
            </a:lvl4pPr>
            <a:lvl5pPr marL="2057400" indent="-228600">
              <a:defRPr sz="10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a:spcBef>
                <a:spcPct val="50000"/>
              </a:spcBef>
              <a:defRPr/>
            </a:pPr>
            <a:endParaRPr lang="en-US" sz="2200" smtClean="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3"/>
          <p:cNvSpPr>
            <a:spLocks noGrp="1"/>
          </p:cNvSpPr>
          <p:nvPr>
            <p:ph type="sldNum" sz="quarter" idx="10"/>
          </p:nvPr>
        </p:nvSpPr>
        <p:spPr/>
        <p:txBody>
          <a:bodyPr/>
          <a:lstStyle>
            <a:lvl1pPr>
              <a:defRPr/>
            </a:lvl1pPr>
          </a:lstStyle>
          <a:p>
            <a:fld id="{F3D435A2-AB15-4ABC-8168-0798DFC4A994}" type="slidenum">
              <a:rPr altLang="en-US"/>
              <a:pPr/>
              <a:t>‹#›</a:t>
            </a:fld>
            <a:endParaRPr lang="en-US" altLang="en-US"/>
          </a:p>
        </p:txBody>
      </p:sp>
      <p:pic>
        <p:nvPicPr>
          <p:cNvPr id="9" name="Picture 13" descr="PPT_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5313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677" y="273618"/>
            <a:ext cx="3008700" cy="1161778"/>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4324" y="273618"/>
            <a:ext cx="5112999" cy="5852784"/>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677" y="1435396"/>
            <a:ext cx="3008700" cy="4691006"/>
          </a:xfrm>
        </p:spPr>
        <p:txBody>
          <a:bodyPr/>
          <a:lstStyle>
            <a:lvl1pPr marL="0" indent="0">
              <a:buNone/>
              <a:defRPr sz="1300"/>
            </a:lvl1pPr>
            <a:lvl2pPr marL="426156" indent="0">
              <a:buNone/>
              <a:defRPr sz="1100"/>
            </a:lvl2pPr>
            <a:lvl3pPr marL="852312" indent="0">
              <a:buNone/>
              <a:defRPr sz="900"/>
            </a:lvl3pPr>
            <a:lvl4pPr marL="1278468" indent="0">
              <a:buNone/>
              <a:defRPr sz="800"/>
            </a:lvl4pPr>
            <a:lvl5pPr marL="1704624" indent="0">
              <a:buNone/>
              <a:defRPr sz="800"/>
            </a:lvl5pPr>
            <a:lvl6pPr marL="2130781" indent="0">
              <a:buNone/>
              <a:defRPr sz="800"/>
            </a:lvl6pPr>
            <a:lvl7pPr marL="2556937" indent="0">
              <a:buNone/>
              <a:defRPr sz="800"/>
            </a:lvl7pPr>
            <a:lvl8pPr marL="2983093" indent="0">
              <a:buNone/>
              <a:defRPr sz="800"/>
            </a:lvl8pPr>
            <a:lvl9pPr marL="3409249" indent="0">
              <a:buNone/>
              <a:defRPr sz="8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202DC4A3-BA69-4EBD-AB79-6E3C0D385D64}" type="slidenum">
              <a:rPr altLang="en-US"/>
              <a:pPr/>
              <a:t>‹#›</a:t>
            </a:fld>
            <a:endParaRPr lang="en-US" altLang="en-US"/>
          </a:p>
        </p:txBody>
      </p:sp>
    </p:spTree>
    <p:extLst>
      <p:ext uri="{BB962C8B-B14F-4D97-AF65-F5344CB8AC3E}">
        <p14:creationId xmlns:p14="http://schemas.microsoft.com/office/powerpoint/2010/main" val="798311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386" y="4800747"/>
            <a:ext cx="5486101" cy="56625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386" y="613080"/>
            <a:ext cx="5486101" cy="4114507"/>
          </a:xfrm>
        </p:spPr>
        <p:txBody>
          <a:bodyPr lIns="43622" tIns="43622" rIns="43622" bIns="43622"/>
          <a:lstStyle>
            <a:lvl1pPr marL="0" indent="0">
              <a:buNone/>
              <a:defRPr sz="3000"/>
            </a:lvl1pPr>
            <a:lvl2pPr marL="426156" indent="0">
              <a:buNone/>
              <a:defRPr sz="2600"/>
            </a:lvl2pPr>
            <a:lvl3pPr marL="852312" indent="0">
              <a:buNone/>
              <a:defRPr sz="2200"/>
            </a:lvl3pPr>
            <a:lvl4pPr marL="1278468" indent="0">
              <a:buNone/>
              <a:defRPr sz="1900"/>
            </a:lvl4pPr>
            <a:lvl5pPr marL="1704624" indent="0">
              <a:buNone/>
              <a:defRPr sz="1900"/>
            </a:lvl5pPr>
            <a:lvl6pPr marL="2130781" indent="0">
              <a:buNone/>
              <a:defRPr sz="1900"/>
            </a:lvl6pPr>
            <a:lvl7pPr marL="2556937" indent="0">
              <a:buNone/>
              <a:defRPr sz="1900"/>
            </a:lvl7pPr>
            <a:lvl8pPr marL="2983093" indent="0">
              <a:buNone/>
              <a:defRPr sz="1900"/>
            </a:lvl8pPr>
            <a:lvl9pPr marL="3409249" indent="0">
              <a:buNone/>
              <a:defRPr sz="1900"/>
            </a:lvl9pPr>
          </a:lstStyle>
          <a:p>
            <a:pPr lvl="0"/>
            <a:endParaRPr lang="en-US" noProof="0" smtClean="0"/>
          </a:p>
        </p:txBody>
      </p:sp>
      <p:sp>
        <p:nvSpPr>
          <p:cNvPr id="4" name="Text Placeholder 3"/>
          <p:cNvSpPr>
            <a:spLocks noGrp="1"/>
          </p:cNvSpPr>
          <p:nvPr>
            <p:ph type="body" sz="half" idx="2"/>
          </p:nvPr>
        </p:nvSpPr>
        <p:spPr>
          <a:xfrm>
            <a:off x="1792386" y="5367003"/>
            <a:ext cx="5486101" cy="804758"/>
          </a:xfrm>
        </p:spPr>
        <p:txBody>
          <a:bodyPr/>
          <a:lstStyle>
            <a:lvl1pPr marL="0" indent="0">
              <a:buNone/>
              <a:defRPr sz="1300"/>
            </a:lvl1pPr>
            <a:lvl2pPr marL="426156" indent="0">
              <a:buNone/>
              <a:defRPr sz="1100"/>
            </a:lvl2pPr>
            <a:lvl3pPr marL="852312" indent="0">
              <a:buNone/>
              <a:defRPr sz="900"/>
            </a:lvl3pPr>
            <a:lvl4pPr marL="1278468" indent="0">
              <a:buNone/>
              <a:defRPr sz="800"/>
            </a:lvl4pPr>
            <a:lvl5pPr marL="1704624" indent="0">
              <a:buNone/>
              <a:defRPr sz="800"/>
            </a:lvl5pPr>
            <a:lvl6pPr marL="2130781" indent="0">
              <a:buNone/>
              <a:defRPr sz="800"/>
            </a:lvl6pPr>
            <a:lvl7pPr marL="2556937" indent="0">
              <a:buNone/>
              <a:defRPr sz="800"/>
            </a:lvl7pPr>
            <a:lvl8pPr marL="2983093" indent="0">
              <a:buNone/>
              <a:defRPr sz="800"/>
            </a:lvl8pPr>
            <a:lvl9pPr marL="3409249" indent="0">
              <a:buNone/>
              <a:defRPr sz="8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9EAA8411-5069-4C62-9BEB-AD4C08940A2A}" type="slidenum">
              <a:rPr altLang="en-US"/>
              <a:pPr/>
              <a:t>‹#›</a:t>
            </a:fld>
            <a:endParaRPr lang="en-US" altLang="en-US"/>
          </a:p>
        </p:txBody>
      </p:sp>
    </p:spTree>
    <p:extLst>
      <p:ext uri="{BB962C8B-B14F-4D97-AF65-F5344CB8AC3E}">
        <p14:creationId xmlns:p14="http://schemas.microsoft.com/office/powerpoint/2010/main" val="26392009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5F879E7E-5E88-4783-8C1F-0B3161F8B28E}" type="slidenum">
              <a:rPr altLang="en-US"/>
              <a:pPr/>
              <a:t>‹#›</a:t>
            </a:fld>
            <a:endParaRPr lang="en-US" altLang="en-US"/>
          </a:p>
        </p:txBody>
      </p:sp>
    </p:spTree>
    <p:extLst>
      <p:ext uri="{BB962C8B-B14F-4D97-AF65-F5344CB8AC3E}">
        <p14:creationId xmlns:p14="http://schemas.microsoft.com/office/powerpoint/2010/main" val="7256920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4052" y="291177"/>
            <a:ext cx="2138624" cy="61000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3702" y="291177"/>
            <a:ext cx="6277079" cy="61000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9215B88C-95B7-420D-869C-CB6D70FAE2E8}" type="slidenum">
              <a:rPr altLang="en-US"/>
              <a:pPr/>
              <a:t>‹#›</a:t>
            </a:fld>
            <a:endParaRPr lang="en-US" altLang="en-US"/>
          </a:p>
        </p:txBody>
      </p:sp>
    </p:spTree>
    <p:extLst>
      <p:ext uri="{BB962C8B-B14F-4D97-AF65-F5344CB8AC3E}">
        <p14:creationId xmlns:p14="http://schemas.microsoft.com/office/powerpoint/2010/main" val="11229053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9" descr="FCC.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0288" y="2778125"/>
            <a:ext cx="16891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checked-background-sx3"/>
          <p:cNvPicPr>
            <a:picLocks noChangeAspect="1" noChangeArrowheads="1"/>
          </p:cNvPicPr>
          <p:nvPr/>
        </p:nvPicPr>
        <p:blipFill>
          <a:blip r:embed="rId3" cstate="print">
            <a:extLst>
              <a:ext uri="{28A0092B-C50C-407E-A947-70E740481C1C}">
                <a14:useLocalDpi xmlns:a14="http://schemas.microsoft.com/office/drawing/2010/main" val="0"/>
              </a:ext>
            </a:extLst>
          </a:blip>
          <a:srcRect b="1318"/>
          <a:stretch>
            <a:fillRect/>
          </a:stretch>
        </p:blipFill>
        <p:spPr bwMode="auto">
          <a:xfrm>
            <a:off x="0" y="0"/>
            <a:ext cx="5659438"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7266" name="Presentation Title"/>
          <p:cNvSpPr>
            <a:spLocks noGrp="1" noChangeArrowheads="1"/>
          </p:cNvSpPr>
          <p:nvPr>
            <p:ph type="ctrTitle" sz="quarter"/>
          </p:nvPr>
        </p:nvSpPr>
        <p:spPr bwMode="auto">
          <a:xfrm>
            <a:off x="2877367" y="2802807"/>
            <a:ext cx="5826371" cy="483532"/>
          </a:xfrm>
          <a:ln algn="ctr"/>
        </p:spPr>
        <p:txBody>
          <a:bodyPr lIns="82615" tIns="41308" rIns="82615" bIns="41308" anchor="b">
            <a:spAutoFit/>
          </a:bodyPr>
          <a:lstStyle>
            <a:lvl1pPr>
              <a:defRPr sz="2600"/>
            </a:lvl1pPr>
          </a:lstStyle>
          <a:p>
            <a:r>
              <a:rPr lang="en-US"/>
              <a:t>Title</a:t>
            </a:r>
            <a:endParaRPr lang="en-US" noProof="1"/>
          </a:p>
        </p:txBody>
      </p:sp>
      <p:sp>
        <p:nvSpPr>
          <p:cNvPr id="267267" name="Sub Title"/>
          <p:cNvSpPr>
            <a:spLocks noGrp="1" noChangeArrowheads="1"/>
          </p:cNvSpPr>
          <p:nvPr>
            <p:ph type="subTitle" sz="quarter" idx="1"/>
          </p:nvPr>
        </p:nvSpPr>
        <p:spPr bwMode="auto">
          <a:xfrm>
            <a:off x="2892292" y="3617021"/>
            <a:ext cx="5787568" cy="345033"/>
          </a:xfrm>
          <a:ln algn="ctr"/>
        </p:spPr>
        <p:txBody>
          <a:bodyPr lIns="82615" tIns="41308" rIns="82615" bIns="41308">
            <a:spAutoFit/>
          </a:bodyPr>
          <a:lstStyle>
            <a:lvl1pPr marL="0" indent="0">
              <a:spcBef>
                <a:spcPct val="0"/>
              </a:spcBef>
              <a:buFont typeface="Verdana" pitchFamily="34" charset="0"/>
              <a:buNone/>
              <a:defRPr sz="1700"/>
            </a:lvl1pPr>
          </a:lstStyle>
          <a:p>
            <a:r>
              <a:rPr lang="en-US"/>
              <a:t>Date</a:t>
            </a:r>
            <a:endParaRPr lang="en-US" noProof="1"/>
          </a:p>
        </p:txBody>
      </p:sp>
    </p:spTree>
    <p:extLst>
      <p:ext uri="{BB962C8B-B14F-4D97-AF65-F5344CB8AC3E}">
        <p14:creationId xmlns:p14="http://schemas.microsoft.com/office/powerpoint/2010/main" val="34699319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3BD7A4AE-653F-419C-B38C-150AB2118B75}" type="slidenum">
              <a:rPr lang="en-US" altLang="en-US"/>
              <a:pPr/>
              <a:t>‹#›</a:t>
            </a:fld>
            <a:endParaRPr lang="en-US" altLang="en-US"/>
          </a:p>
        </p:txBody>
      </p:sp>
    </p:spTree>
    <p:extLst>
      <p:ext uri="{BB962C8B-B14F-4D97-AF65-F5344CB8AC3E}">
        <p14:creationId xmlns:p14="http://schemas.microsoft.com/office/powerpoint/2010/main" val="33798953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27" y="4407147"/>
            <a:ext cx="7772474" cy="1362236"/>
          </a:xfrm>
        </p:spPr>
        <p:txBody>
          <a:bodyPr anchor="t"/>
          <a:lstStyle>
            <a:lvl1pPr algn="l">
              <a:defRPr sz="3700" b="1" cap="all"/>
            </a:lvl1pPr>
          </a:lstStyle>
          <a:p>
            <a:r>
              <a:rPr lang="en-US" smtClean="0"/>
              <a:t>Click to edit Master title style</a:t>
            </a:r>
            <a:endParaRPr lang="en-US"/>
          </a:p>
        </p:txBody>
      </p:sp>
      <p:sp>
        <p:nvSpPr>
          <p:cNvPr id="3" name="Text Placeholder 2"/>
          <p:cNvSpPr>
            <a:spLocks noGrp="1"/>
          </p:cNvSpPr>
          <p:nvPr>
            <p:ph type="body" idx="1"/>
          </p:nvPr>
        </p:nvSpPr>
        <p:spPr>
          <a:xfrm>
            <a:off x="722327" y="2907372"/>
            <a:ext cx="7772474" cy="1499775"/>
          </a:xfrm>
        </p:spPr>
        <p:txBody>
          <a:bodyPr anchor="b"/>
          <a:lstStyle>
            <a:lvl1pPr marL="0" indent="0">
              <a:buNone/>
              <a:defRPr sz="1900"/>
            </a:lvl1pPr>
            <a:lvl2pPr marL="426156" indent="0">
              <a:buNone/>
              <a:defRPr sz="1700"/>
            </a:lvl2pPr>
            <a:lvl3pPr marL="852312" indent="0">
              <a:buNone/>
              <a:defRPr sz="1500"/>
            </a:lvl3pPr>
            <a:lvl4pPr marL="1278468" indent="0">
              <a:buNone/>
              <a:defRPr sz="1300"/>
            </a:lvl4pPr>
            <a:lvl5pPr marL="1704624" indent="0">
              <a:buNone/>
              <a:defRPr sz="1300"/>
            </a:lvl5pPr>
            <a:lvl6pPr marL="2130781" indent="0">
              <a:buNone/>
              <a:defRPr sz="1300"/>
            </a:lvl6pPr>
            <a:lvl7pPr marL="2556937" indent="0">
              <a:buNone/>
              <a:defRPr sz="1300"/>
            </a:lvl7pPr>
            <a:lvl8pPr marL="2983093" indent="0">
              <a:buNone/>
              <a:defRPr sz="1300"/>
            </a:lvl8pPr>
            <a:lvl9pPr marL="3409249" indent="0">
              <a:buNone/>
              <a:defRPr sz="13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B9C92A73-C2F3-45A8-A437-06C5912385F4}" type="slidenum">
              <a:rPr lang="en-US" altLang="en-US"/>
              <a:pPr/>
              <a:t>‹#›</a:t>
            </a:fld>
            <a:endParaRPr lang="en-US" altLang="en-US"/>
          </a:p>
        </p:txBody>
      </p:sp>
    </p:spTree>
    <p:extLst>
      <p:ext uri="{BB962C8B-B14F-4D97-AF65-F5344CB8AC3E}">
        <p14:creationId xmlns:p14="http://schemas.microsoft.com/office/powerpoint/2010/main" val="35611262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3702" y="1293465"/>
            <a:ext cx="4148901" cy="5097775"/>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875" y="1293465"/>
            <a:ext cx="4148901" cy="5097775"/>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EB150EDD-899B-4FDD-9DAE-007BFAAF989E}" type="slidenum">
              <a:rPr lang="en-US" altLang="en-US"/>
              <a:pPr/>
              <a:t>‹#›</a:t>
            </a:fld>
            <a:endParaRPr lang="en-US" altLang="en-US"/>
          </a:p>
        </p:txBody>
      </p:sp>
    </p:spTree>
    <p:extLst>
      <p:ext uri="{BB962C8B-B14F-4D97-AF65-F5344CB8AC3E}">
        <p14:creationId xmlns:p14="http://schemas.microsoft.com/office/powerpoint/2010/main" val="418569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678" y="275081"/>
            <a:ext cx="8230645" cy="114275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678" y="1534894"/>
            <a:ext cx="4041448" cy="639416"/>
          </a:xfrm>
        </p:spPr>
        <p:txBody>
          <a:bodyPr anchor="b"/>
          <a:lstStyle>
            <a:lvl1pPr marL="0" indent="0">
              <a:buNone/>
              <a:defRPr sz="2200" b="1"/>
            </a:lvl1pPr>
            <a:lvl2pPr marL="426156" indent="0">
              <a:buNone/>
              <a:defRPr sz="1900" b="1"/>
            </a:lvl2pPr>
            <a:lvl3pPr marL="852312" indent="0">
              <a:buNone/>
              <a:defRPr sz="1700" b="1"/>
            </a:lvl3pPr>
            <a:lvl4pPr marL="1278468" indent="0">
              <a:buNone/>
              <a:defRPr sz="1500" b="1"/>
            </a:lvl4pPr>
            <a:lvl5pPr marL="1704624" indent="0">
              <a:buNone/>
              <a:defRPr sz="1500" b="1"/>
            </a:lvl5pPr>
            <a:lvl6pPr marL="2130781" indent="0">
              <a:buNone/>
              <a:defRPr sz="1500" b="1"/>
            </a:lvl6pPr>
            <a:lvl7pPr marL="2556937" indent="0">
              <a:buNone/>
              <a:defRPr sz="1500" b="1"/>
            </a:lvl7pPr>
            <a:lvl8pPr marL="2983093" indent="0">
              <a:buNone/>
              <a:defRPr sz="1500" b="1"/>
            </a:lvl8pPr>
            <a:lvl9pPr marL="340924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6678" y="2174309"/>
            <a:ext cx="4041448" cy="3952093"/>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82" y="1534894"/>
            <a:ext cx="4042941" cy="639416"/>
          </a:xfrm>
        </p:spPr>
        <p:txBody>
          <a:bodyPr anchor="b"/>
          <a:lstStyle>
            <a:lvl1pPr marL="0" indent="0">
              <a:buNone/>
              <a:defRPr sz="2200" b="1"/>
            </a:lvl1pPr>
            <a:lvl2pPr marL="426156" indent="0">
              <a:buNone/>
              <a:defRPr sz="1900" b="1"/>
            </a:lvl2pPr>
            <a:lvl3pPr marL="852312" indent="0">
              <a:buNone/>
              <a:defRPr sz="1700" b="1"/>
            </a:lvl3pPr>
            <a:lvl4pPr marL="1278468" indent="0">
              <a:buNone/>
              <a:defRPr sz="1500" b="1"/>
            </a:lvl4pPr>
            <a:lvl5pPr marL="1704624" indent="0">
              <a:buNone/>
              <a:defRPr sz="1500" b="1"/>
            </a:lvl5pPr>
            <a:lvl6pPr marL="2130781" indent="0">
              <a:buNone/>
              <a:defRPr sz="1500" b="1"/>
            </a:lvl6pPr>
            <a:lvl7pPr marL="2556937" indent="0">
              <a:buNone/>
              <a:defRPr sz="1500" b="1"/>
            </a:lvl7pPr>
            <a:lvl8pPr marL="2983093" indent="0">
              <a:buNone/>
              <a:defRPr sz="1500" b="1"/>
            </a:lvl8pPr>
            <a:lvl9pPr marL="340924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4382" y="2174309"/>
            <a:ext cx="4042941" cy="3952093"/>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42414A59-8B6B-4A2F-A12F-5B2C0D3139E9}" type="slidenum">
              <a:rPr lang="en-US" altLang="en-US"/>
              <a:pPr/>
              <a:t>‹#›</a:t>
            </a:fld>
            <a:endParaRPr lang="en-US" altLang="en-US"/>
          </a:p>
        </p:txBody>
      </p:sp>
    </p:spTree>
    <p:extLst>
      <p:ext uri="{BB962C8B-B14F-4D97-AF65-F5344CB8AC3E}">
        <p14:creationId xmlns:p14="http://schemas.microsoft.com/office/powerpoint/2010/main" val="14224897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40247964-0943-4A89-95B8-45553C71A0F8}" type="slidenum">
              <a:rPr lang="en-US" altLang="en-US"/>
              <a:pPr/>
              <a:t>‹#›</a:t>
            </a:fld>
            <a:endParaRPr lang="en-US" altLang="en-US"/>
          </a:p>
        </p:txBody>
      </p:sp>
    </p:spTree>
    <p:extLst>
      <p:ext uri="{BB962C8B-B14F-4D97-AF65-F5344CB8AC3E}">
        <p14:creationId xmlns:p14="http://schemas.microsoft.com/office/powerpoint/2010/main" val="341071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27" y="4407147"/>
            <a:ext cx="7772474" cy="1362236"/>
          </a:xfrm>
        </p:spPr>
        <p:txBody>
          <a:bodyPr anchor="t"/>
          <a:lstStyle>
            <a:lvl1pPr algn="l">
              <a:defRPr sz="3700" b="1" cap="all"/>
            </a:lvl1pPr>
          </a:lstStyle>
          <a:p>
            <a:r>
              <a:rPr lang="en-US" smtClean="0"/>
              <a:t>Click to edit Master title style</a:t>
            </a:r>
            <a:endParaRPr lang="en-US"/>
          </a:p>
        </p:txBody>
      </p:sp>
      <p:sp>
        <p:nvSpPr>
          <p:cNvPr id="3" name="Text Placeholder 2"/>
          <p:cNvSpPr>
            <a:spLocks noGrp="1"/>
          </p:cNvSpPr>
          <p:nvPr>
            <p:ph type="body" idx="1"/>
          </p:nvPr>
        </p:nvSpPr>
        <p:spPr>
          <a:xfrm>
            <a:off x="722327" y="2907372"/>
            <a:ext cx="7772474" cy="1499775"/>
          </a:xfrm>
        </p:spPr>
        <p:txBody>
          <a:bodyPr anchor="b"/>
          <a:lstStyle>
            <a:lvl1pPr marL="0" indent="0">
              <a:buNone/>
              <a:defRPr sz="1900"/>
            </a:lvl1pPr>
            <a:lvl2pPr marL="426156" indent="0">
              <a:buNone/>
              <a:defRPr sz="1700"/>
            </a:lvl2pPr>
            <a:lvl3pPr marL="852312" indent="0">
              <a:buNone/>
              <a:defRPr sz="1500"/>
            </a:lvl3pPr>
            <a:lvl4pPr marL="1278468" indent="0">
              <a:buNone/>
              <a:defRPr sz="1300"/>
            </a:lvl4pPr>
            <a:lvl5pPr marL="1704624" indent="0">
              <a:buNone/>
              <a:defRPr sz="1300"/>
            </a:lvl5pPr>
            <a:lvl6pPr marL="2130781" indent="0">
              <a:buNone/>
              <a:defRPr sz="1300"/>
            </a:lvl6pPr>
            <a:lvl7pPr marL="2556937" indent="0">
              <a:buNone/>
              <a:defRPr sz="1300"/>
            </a:lvl7pPr>
            <a:lvl8pPr marL="2983093" indent="0">
              <a:buNone/>
              <a:defRPr sz="1300"/>
            </a:lvl8pPr>
            <a:lvl9pPr marL="3409249" indent="0">
              <a:buNone/>
              <a:defRPr sz="13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68A3D808-9C37-4523-BBB0-5839647D7021}" type="slidenum">
              <a:rPr altLang="en-US"/>
              <a:pPr/>
              <a:t>‹#›</a:t>
            </a:fld>
            <a:endParaRPr lang="en-US" altLang="en-US"/>
          </a:p>
        </p:txBody>
      </p:sp>
      <p:pic>
        <p:nvPicPr>
          <p:cNvPr id="5" name="Picture 13" descr="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15705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F4E753C8-9404-45DC-BBD2-1B3E95CBCDE4}" type="slidenum">
              <a:rPr lang="en-US" altLang="en-US"/>
              <a:pPr/>
              <a:t>‹#›</a:t>
            </a:fld>
            <a:endParaRPr lang="en-US" altLang="en-US"/>
          </a:p>
        </p:txBody>
      </p:sp>
    </p:spTree>
    <p:extLst>
      <p:ext uri="{BB962C8B-B14F-4D97-AF65-F5344CB8AC3E}">
        <p14:creationId xmlns:p14="http://schemas.microsoft.com/office/powerpoint/2010/main" val="15100485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677" y="273618"/>
            <a:ext cx="3008700" cy="1161778"/>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4324" y="273618"/>
            <a:ext cx="5112999" cy="5852784"/>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677" y="1435396"/>
            <a:ext cx="3008700" cy="4691006"/>
          </a:xfrm>
        </p:spPr>
        <p:txBody>
          <a:bodyPr/>
          <a:lstStyle>
            <a:lvl1pPr marL="0" indent="0">
              <a:buNone/>
              <a:defRPr sz="1300"/>
            </a:lvl1pPr>
            <a:lvl2pPr marL="426156" indent="0">
              <a:buNone/>
              <a:defRPr sz="1100"/>
            </a:lvl2pPr>
            <a:lvl3pPr marL="852312" indent="0">
              <a:buNone/>
              <a:defRPr sz="900"/>
            </a:lvl3pPr>
            <a:lvl4pPr marL="1278468" indent="0">
              <a:buNone/>
              <a:defRPr sz="800"/>
            </a:lvl4pPr>
            <a:lvl5pPr marL="1704624" indent="0">
              <a:buNone/>
              <a:defRPr sz="800"/>
            </a:lvl5pPr>
            <a:lvl6pPr marL="2130781" indent="0">
              <a:buNone/>
              <a:defRPr sz="800"/>
            </a:lvl6pPr>
            <a:lvl7pPr marL="2556937" indent="0">
              <a:buNone/>
              <a:defRPr sz="800"/>
            </a:lvl7pPr>
            <a:lvl8pPr marL="2983093" indent="0">
              <a:buNone/>
              <a:defRPr sz="800"/>
            </a:lvl8pPr>
            <a:lvl9pPr marL="3409249" indent="0">
              <a:buNone/>
              <a:defRPr sz="8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61D0BDF8-B023-411F-9377-1F830D192F77}" type="slidenum">
              <a:rPr lang="en-US" altLang="en-US"/>
              <a:pPr/>
              <a:t>‹#›</a:t>
            </a:fld>
            <a:endParaRPr lang="en-US" altLang="en-US"/>
          </a:p>
        </p:txBody>
      </p:sp>
    </p:spTree>
    <p:extLst>
      <p:ext uri="{BB962C8B-B14F-4D97-AF65-F5344CB8AC3E}">
        <p14:creationId xmlns:p14="http://schemas.microsoft.com/office/powerpoint/2010/main" val="36696122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386" y="4800747"/>
            <a:ext cx="5486101" cy="56625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386" y="613080"/>
            <a:ext cx="5486101" cy="4114507"/>
          </a:xfrm>
        </p:spPr>
        <p:txBody>
          <a:bodyPr lIns="43622" tIns="43622" rIns="43622" bIns="43622"/>
          <a:lstStyle>
            <a:lvl1pPr marL="0" indent="0">
              <a:buNone/>
              <a:defRPr sz="3000"/>
            </a:lvl1pPr>
            <a:lvl2pPr marL="426156" indent="0">
              <a:buNone/>
              <a:defRPr sz="2600"/>
            </a:lvl2pPr>
            <a:lvl3pPr marL="852312" indent="0">
              <a:buNone/>
              <a:defRPr sz="2200"/>
            </a:lvl3pPr>
            <a:lvl4pPr marL="1278468" indent="0">
              <a:buNone/>
              <a:defRPr sz="1900"/>
            </a:lvl4pPr>
            <a:lvl5pPr marL="1704624" indent="0">
              <a:buNone/>
              <a:defRPr sz="1900"/>
            </a:lvl5pPr>
            <a:lvl6pPr marL="2130781" indent="0">
              <a:buNone/>
              <a:defRPr sz="1900"/>
            </a:lvl6pPr>
            <a:lvl7pPr marL="2556937" indent="0">
              <a:buNone/>
              <a:defRPr sz="1900"/>
            </a:lvl7pPr>
            <a:lvl8pPr marL="2983093" indent="0">
              <a:buNone/>
              <a:defRPr sz="1900"/>
            </a:lvl8pPr>
            <a:lvl9pPr marL="3409249" indent="0">
              <a:buNone/>
              <a:defRPr sz="1900"/>
            </a:lvl9pPr>
          </a:lstStyle>
          <a:p>
            <a:pPr lvl="0"/>
            <a:endParaRPr lang="en-US" noProof="0" smtClean="0"/>
          </a:p>
        </p:txBody>
      </p:sp>
      <p:sp>
        <p:nvSpPr>
          <p:cNvPr id="4" name="Text Placeholder 3"/>
          <p:cNvSpPr>
            <a:spLocks noGrp="1"/>
          </p:cNvSpPr>
          <p:nvPr>
            <p:ph type="body" sz="half" idx="2"/>
          </p:nvPr>
        </p:nvSpPr>
        <p:spPr>
          <a:xfrm>
            <a:off x="1792386" y="5367003"/>
            <a:ext cx="5486101" cy="804758"/>
          </a:xfrm>
        </p:spPr>
        <p:txBody>
          <a:bodyPr/>
          <a:lstStyle>
            <a:lvl1pPr marL="0" indent="0">
              <a:buNone/>
              <a:defRPr sz="1300"/>
            </a:lvl1pPr>
            <a:lvl2pPr marL="426156" indent="0">
              <a:buNone/>
              <a:defRPr sz="1100"/>
            </a:lvl2pPr>
            <a:lvl3pPr marL="852312" indent="0">
              <a:buNone/>
              <a:defRPr sz="900"/>
            </a:lvl3pPr>
            <a:lvl4pPr marL="1278468" indent="0">
              <a:buNone/>
              <a:defRPr sz="800"/>
            </a:lvl4pPr>
            <a:lvl5pPr marL="1704624" indent="0">
              <a:buNone/>
              <a:defRPr sz="800"/>
            </a:lvl5pPr>
            <a:lvl6pPr marL="2130781" indent="0">
              <a:buNone/>
              <a:defRPr sz="800"/>
            </a:lvl6pPr>
            <a:lvl7pPr marL="2556937" indent="0">
              <a:buNone/>
              <a:defRPr sz="800"/>
            </a:lvl7pPr>
            <a:lvl8pPr marL="2983093" indent="0">
              <a:buNone/>
              <a:defRPr sz="800"/>
            </a:lvl8pPr>
            <a:lvl9pPr marL="3409249" indent="0">
              <a:buNone/>
              <a:defRPr sz="8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18F88C32-DD7B-4115-8F6B-FFAC77262BBB}" type="slidenum">
              <a:rPr lang="en-US" altLang="en-US"/>
              <a:pPr/>
              <a:t>‹#›</a:t>
            </a:fld>
            <a:endParaRPr lang="en-US" altLang="en-US"/>
          </a:p>
        </p:txBody>
      </p:sp>
    </p:spTree>
    <p:extLst>
      <p:ext uri="{BB962C8B-B14F-4D97-AF65-F5344CB8AC3E}">
        <p14:creationId xmlns:p14="http://schemas.microsoft.com/office/powerpoint/2010/main" val="12914946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5DC39DEC-53D5-41AE-9753-50260A6F9BCC}" type="slidenum">
              <a:rPr lang="en-US" altLang="en-US"/>
              <a:pPr/>
              <a:t>‹#›</a:t>
            </a:fld>
            <a:endParaRPr lang="en-US" altLang="en-US"/>
          </a:p>
        </p:txBody>
      </p:sp>
    </p:spTree>
    <p:extLst>
      <p:ext uri="{BB962C8B-B14F-4D97-AF65-F5344CB8AC3E}">
        <p14:creationId xmlns:p14="http://schemas.microsoft.com/office/powerpoint/2010/main" val="26888399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4052" y="291177"/>
            <a:ext cx="2138624" cy="61000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3702" y="291177"/>
            <a:ext cx="6277079" cy="61000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D7C35A8D-CBED-46E8-B31A-837661562888}" type="slidenum">
              <a:rPr lang="en-US" altLang="en-US"/>
              <a:pPr/>
              <a:t>‹#›</a:t>
            </a:fld>
            <a:endParaRPr lang="en-US" altLang="en-US"/>
          </a:p>
        </p:txBody>
      </p:sp>
    </p:spTree>
    <p:extLst>
      <p:ext uri="{BB962C8B-B14F-4D97-AF65-F5344CB8AC3E}">
        <p14:creationId xmlns:p14="http://schemas.microsoft.com/office/powerpoint/2010/main" val="15020601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29807" y="291177"/>
            <a:ext cx="8382870" cy="633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53702" y="1293465"/>
            <a:ext cx="8441074" cy="5097775"/>
          </a:xfrm>
        </p:spPr>
        <p:txBody>
          <a:bodyPr lIns="43622" tIns="43622" rIns="43622" bIns="43622"/>
          <a:lstStyle/>
          <a:p>
            <a:pPr lvl="0"/>
            <a:endParaRPr lang="en-US" noProof="0" smtClean="0"/>
          </a:p>
        </p:txBody>
      </p:sp>
      <p:sp>
        <p:nvSpPr>
          <p:cNvPr id="4" name="Rectangle 10"/>
          <p:cNvSpPr>
            <a:spLocks noGrp="1" noChangeArrowheads="1"/>
          </p:cNvSpPr>
          <p:nvPr>
            <p:ph type="sldNum" sz="quarter" idx="10"/>
          </p:nvPr>
        </p:nvSpPr>
        <p:spPr>
          <a:ln/>
        </p:spPr>
        <p:txBody>
          <a:bodyPr/>
          <a:lstStyle>
            <a:lvl1pPr>
              <a:defRPr/>
            </a:lvl1pPr>
          </a:lstStyle>
          <a:p>
            <a:fld id="{B6BEF39F-BD87-4DAA-85E0-A2EB5FFAC511}" type="slidenum">
              <a:rPr lang="en-US" altLang="en-US"/>
              <a:pPr/>
              <a:t>‹#›</a:t>
            </a:fld>
            <a:endParaRPr lang="en-US" altLang="en-US"/>
          </a:p>
        </p:txBody>
      </p:sp>
    </p:spTree>
    <p:extLst>
      <p:ext uri="{BB962C8B-B14F-4D97-AF65-F5344CB8AC3E}">
        <p14:creationId xmlns:p14="http://schemas.microsoft.com/office/powerpoint/2010/main" val="14957243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509" y="2130414"/>
            <a:ext cx="7770982" cy="1470512"/>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526" y="3886249"/>
            <a:ext cx="6400948" cy="1752909"/>
          </a:xfrm>
        </p:spPr>
        <p:txBody>
          <a:bodyPr/>
          <a:lstStyle>
            <a:lvl1pPr marL="0" indent="0" algn="ctr">
              <a:buNone/>
              <a:defRPr/>
            </a:lvl1pPr>
            <a:lvl2pPr marL="426156" indent="0" algn="ctr">
              <a:buNone/>
              <a:defRPr/>
            </a:lvl2pPr>
            <a:lvl3pPr marL="852312" indent="0" algn="ctr">
              <a:buNone/>
              <a:defRPr/>
            </a:lvl3pPr>
            <a:lvl4pPr marL="1278468" indent="0" algn="ctr">
              <a:buNone/>
              <a:defRPr/>
            </a:lvl4pPr>
            <a:lvl5pPr marL="1704624" indent="0" algn="ctr">
              <a:buNone/>
              <a:defRPr/>
            </a:lvl5pPr>
            <a:lvl6pPr marL="2130781" indent="0" algn="ctr">
              <a:buNone/>
              <a:defRPr/>
            </a:lvl6pPr>
            <a:lvl7pPr marL="2556937" indent="0" algn="ctr">
              <a:buNone/>
              <a:defRPr/>
            </a:lvl7pPr>
            <a:lvl8pPr marL="2983093" indent="0" algn="ctr">
              <a:buNone/>
              <a:defRPr/>
            </a:lvl8pPr>
            <a:lvl9pPr marL="3409249" indent="0" algn="ctr">
              <a:buNone/>
              <a:defRPr/>
            </a:lvl9pPr>
          </a:lstStyle>
          <a:p>
            <a:r>
              <a:rPr lang="en-US" smtClean="0"/>
              <a:t>Click to edit Master subtitle style</a:t>
            </a:r>
            <a:endParaRPr lang="en-US"/>
          </a:p>
        </p:txBody>
      </p:sp>
      <p:sp>
        <p:nvSpPr>
          <p:cNvPr id="4" name="Rectangle 10"/>
          <p:cNvSpPr>
            <a:spLocks noGrp="1" noChangeArrowheads="1"/>
          </p:cNvSpPr>
          <p:nvPr>
            <p:ph type="sldNum" sz="quarter" idx="10"/>
          </p:nvPr>
        </p:nvSpPr>
        <p:spPr>
          <a:ln/>
        </p:spPr>
        <p:txBody>
          <a:bodyPr/>
          <a:lstStyle>
            <a:lvl1pPr>
              <a:defRPr/>
            </a:lvl1pPr>
          </a:lstStyle>
          <a:p>
            <a:fld id="{DFAE61A5-9A60-4C9F-A1E9-DD3929127308}" type="slidenum">
              <a:rPr lang="en-US" altLang="en-US"/>
              <a:pPr/>
              <a:t>‹#›</a:t>
            </a:fld>
            <a:endParaRPr lang="en-US" altLang="en-US"/>
          </a:p>
        </p:txBody>
      </p:sp>
    </p:spTree>
    <p:extLst>
      <p:ext uri="{BB962C8B-B14F-4D97-AF65-F5344CB8AC3E}">
        <p14:creationId xmlns:p14="http://schemas.microsoft.com/office/powerpoint/2010/main" val="12984983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29807" y="162416"/>
            <a:ext cx="8382870" cy="6335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3702" y="1293466"/>
            <a:ext cx="8441074" cy="247865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3702" y="3912586"/>
            <a:ext cx="8441074" cy="247865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C5EA6672-7741-4E1C-99A0-4D8131895F24}" type="slidenum">
              <a:rPr lang="en-US" altLang="en-US"/>
              <a:pPr/>
              <a:t>‹#›</a:t>
            </a:fld>
            <a:endParaRPr lang="en-US" altLang="en-US"/>
          </a:p>
        </p:txBody>
      </p:sp>
    </p:spTree>
    <p:extLst>
      <p:ext uri="{BB962C8B-B14F-4D97-AF65-F5344CB8AC3E}">
        <p14:creationId xmlns:p14="http://schemas.microsoft.com/office/powerpoint/2010/main" val="199897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3702" y="1293465"/>
            <a:ext cx="4148901" cy="5097775"/>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875" y="1293465"/>
            <a:ext cx="4148901" cy="5097775"/>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1579976E-AFBA-4922-AA2A-8E85D03AF445}" type="slidenum">
              <a:rPr altLang="en-US"/>
              <a:pPr/>
              <a:t>‹#›</a:t>
            </a:fld>
            <a:endParaRPr lang="en-US" altLang="en-US"/>
          </a:p>
        </p:txBody>
      </p:sp>
      <p:pic>
        <p:nvPicPr>
          <p:cNvPr id="6" name="Picture 13" descr="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434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678" y="275081"/>
            <a:ext cx="8230645" cy="114275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678" y="1534894"/>
            <a:ext cx="4041448" cy="639416"/>
          </a:xfrm>
        </p:spPr>
        <p:txBody>
          <a:bodyPr anchor="b"/>
          <a:lstStyle>
            <a:lvl1pPr marL="0" indent="0">
              <a:buNone/>
              <a:defRPr sz="2200" b="1"/>
            </a:lvl1pPr>
            <a:lvl2pPr marL="426156" indent="0">
              <a:buNone/>
              <a:defRPr sz="1900" b="1"/>
            </a:lvl2pPr>
            <a:lvl3pPr marL="852312" indent="0">
              <a:buNone/>
              <a:defRPr sz="1700" b="1"/>
            </a:lvl3pPr>
            <a:lvl4pPr marL="1278468" indent="0">
              <a:buNone/>
              <a:defRPr sz="1500" b="1"/>
            </a:lvl4pPr>
            <a:lvl5pPr marL="1704624" indent="0">
              <a:buNone/>
              <a:defRPr sz="1500" b="1"/>
            </a:lvl5pPr>
            <a:lvl6pPr marL="2130781" indent="0">
              <a:buNone/>
              <a:defRPr sz="1500" b="1"/>
            </a:lvl6pPr>
            <a:lvl7pPr marL="2556937" indent="0">
              <a:buNone/>
              <a:defRPr sz="1500" b="1"/>
            </a:lvl7pPr>
            <a:lvl8pPr marL="2983093" indent="0">
              <a:buNone/>
              <a:defRPr sz="1500" b="1"/>
            </a:lvl8pPr>
            <a:lvl9pPr marL="340924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6678" y="2174309"/>
            <a:ext cx="4041448" cy="3952093"/>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82" y="1534894"/>
            <a:ext cx="4042941" cy="639416"/>
          </a:xfrm>
        </p:spPr>
        <p:txBody>
          <a:bodyPr anchor="b"/>
          <a:lstStyle>
            <a:lvl1pPr marL="0" indent="0">
              <a:buNone/>
              <a:defRPr sz="2200" b="1"/>
            </a:lvl1pPr>
            <a:lvl2pPr marL="426156" indent="0">
              <a:buNone/>
              <a:defRPr sz="1900" b="1"/>
            </a:lvl2pPr>
            <a:lvl3pPr marL="852312" indent="0">
              <a:buNone/>
              <a:defRPr sz="1700" b="1"/>
            </a:lvl3pPr>
            <a:lvl4pPr marL="1278468" indent="0">
              <a:buNone/>
              <a:defRPr sz="1500" b="1"/>
            </a:lvl4pPr>
            <a:lvl5pPr marL="1704624" indent="0">
              <a:buNone/>
              <a:defRPr sz="1500" b="1"/>
            </a:lvl5pPr>
            <a:lvl6pPr marL="2130781" indent="0">
              <a:buNone/>
              <a:defRPr sz="1500" b="1"/>
            </a:lvl6pPr>
            <a:lvl7pPr marL="2556937" indent="0">
              <a:buNone/>
              <a:defRPr sz="1500" b="1"/>
            </a:lvl7pPr>
            <a:lvl8pPr marL="2983093" indent="0">
              <a:buNone/>
              <a:defRPr sz="1500" b="1"/>
            </a:lvl8pPr>
            <a:lvl9pPr marL="340924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4382" y="2174309"/>
            <a:ext cx="4042941" cy="3952093"/>
          </a:xfr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B87D43AA-8CE4-478F-B2A1-617A5485F5E3}" type="slidenum">
              <a:rPr altLang="en-US"/>
              <a:pPr/>
              <a:t>‹#›</a:t>
            </a:fld>
            <a:endParaRPr lang="en-US" altLang="en-US"/>
          </a:p>
        </p:txBody>
      </p:sp>
      <p:pic>
        <p:nvPicPr>
          <p:cNvPr id="8" name="Picture 13" descr="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77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0AD8BB62-7342-48B1-B137-56536DB4966C}" type="slidenum">
              <a:rPr altLang="en-US"/>
              <a:pPr/>
              <a:t>‹#›</a:t>
            </a:fld>
            <a:endParaRPr lang="en-US" altLang="en-US"/>
          </a:p>
        </p:txBody>
      </p:sp>
      <p:pic>
        <p:nvPicPr>
          <p:cNvPr id="4" name="Picture 13" descr="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70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B2042C63-0BC9-4D14-9380-680556F74509}" type="slidenum">
              <a:rPr altLang="en-US"/>
              <a:pPr/>
              <a:t>‹#›</a:t>
            </a:fld>
            <a:endParaRPr lang="en-US" altLang="en-US"/>
          </a:p>
        </p:txBody>
      </p:sp>
      <p:pic>
        <p:nvPicPr>
          <p:cNvPr id="3" name="Picture 13" descr="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967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677" y="273618"/>
            <a:ext cx="3008700" cy="1161778"/>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4324" y="273618"/>
            <a:ext cx="5112999" cy="5852784"/>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677" y="1435396"/>
            <a:ext cx="3008700" cy="4691006"/>
          </a:xfrm>
        </p:spPr>
        <p:txBody>
          <a:bodyPr/>
          <a:lstStyle>
            <a:lvl1pPr marL="0" indent="0">
              <a:buNone/>
              <a:defRPr sz="1300"/>
            </a:lvl1pPr>
            <a:lvl2pPr marL="426156" indent="0">
              <a:buNone/>
              <a:defRPr sz="1100"/>
            </a:lvl2pPr>
            <a:lvl3pPr marL="852312" indent="0">
              <a:buNone/>
              <a:defRPr sz="900"/>
            </a:lvl3pPr>
            <a:lvl4pPr marL="1278468" indent="0">
              <a:buNone/>
              <a:defRPr sz="800"/>
            </a:lvl4pPr>
            <a:lvl5pPr marL="1704624" indent="0">
              <a:buNone/>
              <a:defRPr sz="800"/>
            </a:lvl5pPr>
            <a:lvl6pPr marL="2130781" indent="0">
              <a:buNone/>
              <a:defRPr sz="800"/>
            </a:lvl6pPr>
            <a:lvl7pPr marL="2556937" indent="0">
              <a:buNone/>
              <a:defRPr sz="800"/>
            </a:lvl7pPr>
            <a:lvl8pPr marL="2983093" indent="0">
              <a:buNone/>
              <a:defRPr sz="800"/>
            </a:lvl8pPr>
            <a:lvl9pPr marL="3409249" indent="0">
              <a:buNone/>
              <a:defRPr sz="8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0E224DD2-F49B-404F-9EB7-FDBC559F24CC}" type="slidenum">
              <a:rPr altLang="en-US"/>
              <a:pPr/>
              <a:t>‹#›</a:t>
            </a:fld>
            <a:endParaRPr lang="en-US" altLang="en-US"/>
          </a:p>
        </p:txBody>
      </p:sp>
      <p:pic>
        <p:nvPicPr>
          <p:cNvPr id="6" name="Picture 13" descr="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6536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386" y="4800747"/>
            <a:ext cx="5486101" cy="56625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386" y="613080"/>
            <a:ext cx="5486101" cy="4114507"/>
          </a:xfrm>
        </p:spPr>
        <p:txBody>
          <a:bodyPr lIns="43622" tIns="43622" rIns="43622" bIns="43622"/>
          <a:lstStyle>
            <a:lvl1pPr marL="0" indent="0">
              <a:buNone/>
              <a:defRPr sz="3000"/>
            </a:lvl1pPr>
            <a:lvl2pPr marL="426156" indent="0">
              <a:buNone/>
              <a:defRPr sz="2600"/>
            </a:lvl2pPr>
            <a:lvl3pPr marL="852312" indent="0">
              <a:buNone/>
              <a:defRPr sz="2200"/>
            </a:lvl3pPr>
            <a:lvl4pPr marL="1278468" indent="0">
              <a:buNone/>
              <a:defRPr sz="1900"/>
            </a:lvl4pPr>
            <a:lvl5pPr marL="1704624" indent="0">
              <a:buNone/>
              <a:defRPr sz="1900"/>
            </a:lvl5pPr>
            <a:lvl6pPr marL="2130781" indent="0">
              <a:buNone/>
              <a:defRPr sz="1900"/>
            </a:lvl6pPr>
            <a:lvl7pPr marL="2556937" indent="0">
              <a:buNone/>
              <a:defRPr sz="1900"/>
            </a:lvl7pPr>
            <a:lvl8pPr marL="2983093" indent="0">
              <a:buNone/>
              <a:defRPr sz="1900"/>
            </a:lvl8pPr>
            <a:lvl9pPr marL="3409249" indent="0">
              <a:buNone/>
              <a:defRPr sz="1900"/>
            </a:lvl9pPr>
          </a:lstStyle>
          <a:p>
            <a:pPr lvl="0"/>
            <a:endParaRPr lang="en-US" noProof="0" smtClean="0"/>
          </a:p>
        </p:txBody>
      </p:sp>
      <p:sp>
        <p:nvSpPr>
          <p:cNvPr id="4" name="Text Placeholder 3"/>
          <p:cNvSpPr>
            <a:spLocks noGrp="1"/>
          </p:cNvSpPr>
          <p:nvPr>
            <p:ph type="body" sz="half" idx="2"/>
          </p:nvPr>
        </p:nvSpPr>
        <p:spPr>
          <a:xfrm>
            <a:off x="1792386" y="5367003"/>
            <a:ext cx="5486101" cy="804758"/>
          </a:xfrm>
        </p:spPr>
        <p:txBody>
          <a:bodyPr/>
          <a:lstStyle>
            <a:lvl1pPr marL="0" indent="0">
              <a:buNone/>
              <a:defRPr sz="1300"/>
            </a:lvl1pPr>
            <a:lvl2pPr marL="426156" indent="0">
              <a:buNone/>
              <a:defRPr sz="1100"/>
            </a:lvl2pPr>
            <a:lvl3pPr marL="852312" indent="0">
              <a:buNone/>
              <a:defRPr sz="900"/>
            </a:lvl3pPr>
            <a:lvl4pPr marL="1278468" indent="0">
              <a:buNone/>
              <a:defRPr sz="800"/>
            </a:lvl4pPr>
            <a:lvl5pPr marL="1704624" indent="0">
              <a:buNone/>
              <a:defRPr sz="800"/>
            </a:lvl5pPr>
            <a:lvl6pPr marL="2130781" indent="0">
              <a:buNone/>
              <a:defRPr sz="800"/>
            </a:lvl6pPr>
            <a:lvl7pPr marL="2556937" indent="0">
              <a:buNone/>
              <a:defRPr sz="800"/>
            </a:lvl7pPr>
            <a:lvl8pPr marL="2983093" indent="0">
              <a:buNone/>
              <a:defRPr sz="800"/>
            </a:lvl8pPr>
            <a:lvl9pPr marL="3409249" indent="0">
              <a:buNone/>
              <a:defRPr sz="8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01EB0EA-6FB0-43C3-AECE-FF02C4943479}" type="slidenum">
              <a:rPr altLang="en-US"/>
              <a:pPr/>
              <a:t>‹#›</a:t>
            </a:fld>
            <a:endParaRPr lang="en-US" altLang="en-US"/>
          </a:p>
        </p:txBody>
      </p:sp>
      <p:pic>
        <p:nvPicPr>
          <p:cNvPr id="6" name="Picture 13" descr="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19348"/>
          <a:stretch>
            <a:fillRect/>
          </a:stretch>
        </p:blipFill>
        <p:spPr bwMode="auto">
          <a:xfrm>
            <a:off x="152400" y="6135688"/>
            <a:ext cx="30400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116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hyperlink" Target="http://www.fcc.gov/" TargetMode="Externa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image" Target="../media/image6.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tags" Target="../tags/tag8.xml"/><Relationship Id="rId2" Type="http://schemas.openxmlformats.org/officeDocument/2006/relationships/slideLayout" Target="../slideLayouts/slideLayout25.xml"/><Relationship Id="rId16" Type="http://schemas.openxmlformats.org/officeDocument/2006/relationships/tags" Target="../tags/tag7.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4"/>
          <p:cNvSpPr>
            <a:spLocks noChangeArrowheads="1"/>
          </p:cNvSpPr>
          <p:nvPr/>
        </p:nvSpPr>
        <p:spPr bwMode="gray">
          <a:xfrm>
            <a:off x="0" y="0"/>
            <a:ext cx="9144000" cy="6858000"/>
          </a:xfrm>
          <a:prstGeom prst="rect">
            <a:avLst/>
          </a:prstGeom>
          <a:solidFill>
            <a:srgbClr val="FFFFFF"/>
          </a:solidFill>
          <a:ln>
            <a:noFill/>
          </a:ln>
          <a:extLst>
            <a:ext uri="{91240B29-F687-4F45-9708-019B960494DF}">
              <a14:hiddenLine xmlns:a14="http://schemas.microsoft.com/office/drawing/2010/main" w="19050">
                <a:solidFill>
                  <a:srgbClr val="000000"/>
                </a:solidFill>
                <a:miter lim="800000"/>
                <a:headEnd/>
                <a:tailEnd/>
              </a14:hiddenLine>
            </a:ext>
          </a:extLst>
        </p:spPr>
        <p:txBody>
          <a:bodyPr lIns="43619" tIns="43619" rIns="43619" bIns="43619" anchor="ctr"/>
          <a:lstStyle>
            <a:lvl1pPr>
              <a:defRPr sz="1000">
                <a:solidFill>
                  <a:schemeClr val="tx1"/>
                </a:solidFill>
                <a:latin typeface="Verdana" pitchFamily="34" charset="0"/>
                <a:ea typeface="MS PGothic" pitchFamily="34" charset="-128"/>
              </a:defRPr>
            </a:lvl1pPr>
            <a:lvl2pPr marL="742950" indent="-285750">
              <a:defRPr sz="1000">
                <a:solidFill>
                  <a:schemeClr val="tx1"/>
                </a:solidFill>
                <a:latin typeface="Verdana" pitchFamily="34" charset="0"/>
                <a:ea typeface="MS PGothic" pitchFamily="34" charset="-128"/>
              </a:defRPr>
            </a:lvl2pPr>
            <a:lvl3pPr marL="1143000" indent="-228600">
              <a:defRPr sz="1000">
                <a:solidFill>
                  <a:schemeClr val="tx1"/>
                </a:solidFill>
                <a:latin typeface="Verdana" pitchFamily="34" charset="0"/>
                <a:ea typeface="MS PGothic" pitchFamily="34" charset="-128"/>
              </a:defRPr>
            </a:lvl3pPr>
            <a:lvl4pPr marL="1600200" indent="-228600">
              <a:defRPr sz="1000">
                <a:solidFill>
                  <a:schemeClr val="tx1"/>
                </a:solidFill>
                <a:latin typeface="Verdana" pitchFamily="34" charset="0"/>
                <a:ea typeface="MS PGothic" pitchFamily="34" charset="-128"/>
              </a:defRPr>
            </a:lvl4pPr>
            <a:lvl5pPr marL="2057400" indent="-228600">
              <a:defRPr sz="10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MS PGothic" pitchFamily="34" charset="-128"/>
              </a:defRPr>
            </a:lvl9pPr>
          </a:lstStyle>
          <a:p>
            <a:pPr algn="ctr">
              <a:defRPr/>
            </a:pPr>
            <a:endParaRPr lang="en-US" altLang="en-US" sz="2200" smtClean="0"/>
          </a:p>
        </p:txBody>
      </p:sp>
      <p:sp>
        <p:nvSpPr>
          <p:cNvPr id="1027" name="Line 42"/>
          <p:cNvSpPr>
            <a:spLocks noChangeShapeType="1"/>
          </p:cNvSpPr>
          <p:nvPr/>
        </p:nvSpPr>
        <p:spPr bwMode="gray">
          <a:xfrm>
            <a:off x="0" y="1042988"/>
            <a:ext cx="9144000" cy="0"/>
          </a:xfrm>
          <a:prstGeom prst="line">
            <a:avLst/>
          </a:prstGeom>
          <a:noFill/>
          <a:ln w="76200">
            <a:solidFill>
              <a:srgbClr val="3876C0"/>
            </a:solidFill>
            <a:round/>
            <a:headEnd/>
            <a:tailEnd/>
          </a:ln>
          <a:extLst>
            <a:ext uri="{909E8E84-426E-40DD-AFC4-6F175D3DCCD1}">
              <a14:hiddenFill xmlns:a14="http://schemas.microsoft.com/office/drawing/2010/main">
                <a:noFill/>
              </a14:hiddenFill>
            </a:ext>
          </a:extLst>
        </p:spPr>
        <p:txBody>
          <a:bodyPr lIns="43622" tIns="43622" rIns="43622" bIns="43622" anchor="ctr"/>
          <a:lstStyle/>
          <a:p>
            <a:endParaRPr lang="en-US"/>
          </a:p>
        </p:txBody>
      </p:sp>
      <p:sp>
        <p:nvSpPr>
          <p:cNvPr id="1028" name="Rectangle 3"/>
          <p:cNvSpPr>
            <a:spLocks noGrp="1" noChangeArrowheads="1"/>
          </p:cNvSpPr>
          <p:nvPr>
            <p:ph type="body" idx="1"/>
          </p:nvPr>
        </p:nvSpPr>
        <p:spPr bwMode="gray">
          <a:xfrm>
            <a:off x="354013" y="1293813"/>
            <a:ext cx="8440737" cy="509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619" tIns="43619" rIns="43619" bIns="43619" numCol="1" anchor="t" anchorCtr="0" compatLnSpc="1">
            <a:prstTxWarp prst="textNoShape">
              <a:avLst/>
            </a:prstTxWarp>
          </a:bodyPr>
          <a:lstStyle/>
          <a:p>
            <a:pPr lvl="0"/>
            <a:r>
              <a:rPr lang="en-US" altLang="en-US" noProof="1" smtClean="0"/>
              <a:t>Click to edit master</a:t>
            </a:r>
            <a:r>
              <a:rPr lang="en-CA" altLang="zh-CN" smtClean="0"/>
              <a:t> </a:t>
            </a:r>
            <a:r>
              <a:rPr lang="en-CA" altLang="en-US" noProof="1" smtClean="0"/>
              <a:t>text styles</a:t>
            </a:r>
            <a:r>
              <a:rPr lang="en-US" altLang="en-US" smtClean="0"/>
              <a:t> (only first word capitalized)</a:t>
            </a:r>
            <a:endParaRPr lang="en-US" altLang="en-US" noProof="1" smtClean="0"/>
          </a:p>
          <a:p>
            <a:pPr lvl="1"/>
            <a:r>
              <a:rPr lang="en-US" altLang="en-US" noProof="1" smtClean="0"/>
              <a:t>Second level</a:t>
            </a:r>
          </a:p>
          <a:p>
            <a:pPr lvl="2"/>
            <a:r>
              <a:rPr lang="en-US" altLang="en-US" noProof="1" smtClean="0"/>
              <a:t>Third level</a:t>
            </a:r>
            <a:endParaRPr lang="en-CA" altLang="zh-CN" smtClean="0"/>
          </a:p>
          <a:p>
            <a:pPr lvl="3"/>
            <a:r>
              <a:rPr lang="en-CA" altLang="zh-CN" smtClean="0"/>
              <a:t>Fourth level</a:t>
            </a:r>
            <a:endParaRPr lang="en-CA" altLang="en-US" noProof="1" smtClean="0"/>
          </a:p>
        </p:txBody>
      </p:sp>
      <p:sp>
        <p:nvSpPr>
          <p:cNvPr id="1030" name="Rectangle 6"/>
          <p:cNvSpPr>
            <a:spLocks noGrp="1" noChangeArrowheads="1"/>
          </p:cNvSpPr>
          <p:nvPr>
            <p:ph type="sldNum" sz="quarter" idx="4"/>
          </p:nvPr>
        </p:nvSpPr>
        <p:spPr bwMode="gray">
          <a:xfrm>
            <a:off x="8772525" y="6453188"/>
            <a:ext cx="296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41304" rIns="0" bIns="41304" numCol="1" anchor="ctr" anchorCtr="0" compatLnSpc="1">
            <a:prstTxWarp prst="textNoShape">
              <a:avLst/>
            </a:prstTxWarp>
          </a:bodyPr>
          <a:lstStyle>
            <a:lvl1pPr>
              <a:defRPr sz="900" noProof="1"/>
            </a:lvl1pPr>
          </a:lstStyle>
          <a:p>
            <a:fld id="{504BF08E-A7C9-4490-A27F-842084457785}" type="slidenum">
              <a:rPr altLang="en-US"/>
              <a:pPr/>
              <a:t>‹#›</a:t>
            </a:fld>
            <a:endParaRPr lang="en-US" altLang="en-US"/>
          </a:p>
        </p:txBody>
      </p:sp>
      <p:sp>
        <p:nvSpPr>
          <p:cNvPr id="2" name="Notes" hidden="1"/>
          <p:cNvSpPr txBox="1">
            <a:spLocks noChangeArrowheads="1"/>
          </p:cNvSpPr>
          <p:nvPr>
            <p:custDataLst>
              <p:tags r:id="rId14"/>
            </p:custDataLst>
          </p:nvPr>
        </p:nvSpPr>
        <p:spPr bwMode="gray">
          <a:xfrm>
            <a:off x="209550" y="6499225"/>
            <a:ext cx="57721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0" tIns="0" rIns="0" bIns="0" anchor="b">
            <a:spAutoFit/>
          </a:bodyPr>
          <a:lstStyle>
            <a:lvl1pPr marL="171450" indent="-171450" defTabSz="820738">
              <a:defRPr sz="1000">
                <a:solidFill>
                  <a:schemeClr val="tx1"/>
                </a:solidFill>
                <a:latin typeface="Verdana" pitchFamily="34" charset="0"/>
                <a:ea typeface="ＭＳ Ｐゴシック" pitchFamily="34" charset="-128"/>
              </a:defRPr>
            </a:lvl1pPr>
            <a:lvl2pPr marL="742950" indent="-285750" defTabSz="820738">
              <a:defRPr sz="1000">
                <a:solidFill>
                  <a:schemeClr val="tx1"/>
                </a:solidFill>
                <a:latin typeface="Verdana" pitchFamily="34" charset="0"/>
                <a:ea typeface="ＭＳ Ｐゴシック" pitchFamily="34" charset="-128"/>
              </a:defRPr>
            </a:lvl2pPr>
            <a:lvl3pPr marL="1143000" indent="-228600" defTabSz="820738">
              <a:defRPr sz="1000">
                <a:solidFill>
                  <a:schemeClr val="tx1"/>
                </a:solidFill>
                <a:latin typeface="Verdana" pitchFamily="34" charset="0"/>
                <a:ea typeface="ＭＳ Ｐゴシック" pitchFamily="34" charset="-128"/>
              </a:defRPr>
            </a:lvl3pPr>
            <a:lvl4pPr marL="1600200" indent="-228600" defTabSz="820738">
              <a:defRPr sz="1000">
                <a:solidFill>
                  <a:schemeClr val="tx1"/>
                </a:solidFill>
                <a:latin typeface="Verdana" pitchFamily="34" charset="0"/>
                <a:ea typeface="ＭＳ Ｐゴシック" pitchFamily="34" charset="-128"/>
              </a:defRPr>
            </a:lvl4pPr>
            <a:lvl5pPr marL="2057400" indent="-228600" defTabSz="820738">
              <a:defRPr sz="1000">
                <a:solidFill>
                  <a:schemeClr val="tx1"/>
                </a:solidFill>
                <a:latin typeface="Verdana" pitchFamily="34" charset="0"/>
                <a:ea typeface="ＭＳ Ｐゴシック" pitchFamily="34" charset="-128"/>
              </a:defRPr>
            </a:lvl5pPr>
            <a:lvl6pPr marL="25146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fontAlgn="t">
              <a:defRPr/>
            </a:pPr>
            <a:endParaRPr lang="en-US" sz="900" noProof="1" smtClean="0"/>
          </a:p>
        </p:txBody>
      </p:sp>
      <p:sp>
        <p:nvSpPr>
          <p:cNvPr id="1031" name="Title1"/>
          <p:cNvSpPr>
            <a:spLocks noGrp="1" noChangeArrowheads="1"/>
          </p:cNvSpPr>
          <p:nvPr>
            <p:ph type="title"/>
            <p:custDataLst>
              <p:tags r:id="rId15"/>
            </p:custDataLst>
          </p:nvPr>
        </p:nvSpPr>
        <p:spPr bwMode="gray">
          <a:xfrm>
            <a:off x="530225" y="290513"/>
            <a:ext cx="8382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67105" bIns="0" numCol="1" anchor="ctr" anchorCtr="0" compatLnSpc="1">
            <a:prstTxWarp prst="textNoShape">
              <a:avLst/>
            </a:prstTxWarp>
          </a:bodyPr>
          <a:lstStyle/>
          <a:p>
            <a:pPr lvl="0"/>
            <a:r>
              <a:rPr lang="en-US" altLang="en-US" smtClean="0"/>
              <a:t>Title (Not in Caps)</a:t>
            </a:r>
            <a:endParaRPr lang="en-US" altLang="en-US" noProof="1" smtClean="0"/>
          </a:p>
        </p:txBody>
      </p:sp>
      <p:sp>
        <p:nvSpPr>
          <p:cNvPr id="1032" name="Text Box 71"/>
          <p:cNvSpPr txBox="1">
            <a:spLocks noChangeArrowheads="1"/>
          </p:cNvSpPr>
          <p:nvPr userDrawn="1"/>
        </p:nvSpPr>
        <p:spPr bwMode="auto">
          <a:xfrm>
            <a:off x="393700" y="6437313"/>
            <a:ext cx="556418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43619" tIns="43619" rIns="43619" bIns="43619">
            <a:spAutoFit/>
          </a:bodyPr>
          <a:lstStyle>
            <a:lvl1pPr>
              <a:defRPr sz="1000">
                <a:solidFill>
                  <a:schemeClr val="tx1"/>
                </a:solidFill>
                <a:latin typeface="Verdana" pitchFamily="34" charset="0"/>
                <a:ea typeface="ＭＳ Ｐゴシック" pitchFamily="34" charset="-128"/>
              </a:defRPr>
            </a:lvl1pPr>
            <a:lvl2pPr marL="742950" indent="-285750">
              <a:defRPr sz="1000">
                <a:solidFill>
                  <a:schemeClr val="tx1"/>
                </a:solidFill>
                <a:latin typeface="Verdana" pitchFamily="34" charset="0"/>
                <a:ea typeface="ＭＳ Ｐゴシック" pitchFamily="34" charset="-128"/>
              </a:defRPr>
            </a:lvl2pPr>
            <a:lvl3pPr marL="1143000" indent="-228600">
              <a:defRPr sz="1000">
                <a:solidFill>
                  <a:schemeClr val="tx1"/>
                </a:solidFill>
                <a:latin typeface="Verdana" pitchFamily="34" charset="0"/>
                <a:ea typeface="ＭＳ Ｐゴシック" pitchFamily="34" charset="-128"/>
              </a:defRPr>
            </a:lvl3pPr>
            <a:lvl4pPr marL="1600200" indent="-228600">
              <a:defRPr sz="1000">
                <a:solidFill>
                  <a:schemeClr val="tx1"/>
                </a:solidFill>
                <a:latin typeface="Verdana" pitchFamily="34" charset="0"/>
                <a:ea typeface="ＭＳ Ｐゴシック" pitchFamily="34" charset="-128"/>
              </a:defRPr>
            </a:lvl4pPr>
            <a:lvl5pPr marL="2057400" indent="-228600">
              <a:defRPr sz="10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a:spcBef>
                <a:spcPct val="50000"/>
              </a:spcBef>
              <a:defRPr/>
            </a:pPr>
            <a:endParaRPr lang="en-US" sz="2200" smtClean="0"/>
          </a:p>
        </p:txBody>
      </p:sp>
    </p:spTree>
  </p:cSld>
  <p:clrMap bg1="lt1" tx1="dk1" bg2="lt2" tx2="dk2" accent1="accent1" accent2="accent2" accent3="accent3" accent4="accent4" accent5="accent5" accent6="accent6" hlink="hlink" folHlink="folHlink"/>
  <p:sldLayoutIdLst>
    <p:sldLayoutId id="2147485447" r:id="rId1"/>
    <p:sldLayoutId id="2147485448" r:id="rId2"/>
    <p:sldLayoutId id="2147485414" r:id="rId3"/>
    <p:sldLayoutId id="2147485415" r:id="rId4"/>
    <p:sldLayoutId id="2147485416" r:id="rId5"/>
    <p:sldLayoutId id="2147485417" r:id="rId6"/>
    <p:sldLayoutId id="2147485418" r:id="rId7"/>
    <p:sldLayoutId id="2147485419" r:id="rId8"/>
    <p:sldLayoutId id="2147485420" r:id="rId9"/>
    <p:sldLayoutId id="2147485421" r:id="rId10"/>
    <p:sldLayoutId id="2147485422" r:id="rId11"/>
    <p:sldLayoutId id="2147485423" r:id="rId12"/>
  </p:sldLayoutIdLst>
  <p:hf hdr="0" ftr="0" dt="0"/>
  <p:txStyles>
    <p:titleStyle>
      <a:lvl1pPr algn="l" defTabSz="820738" rtl="0" eaLnBrk="0" fontAlgn="base" hangingPunct="0">
        <a:spcBef>
          <a:spcPct val="0"/>
        </a:spcBef>
        <a:spcAft>
          <a:spcPct val="0"/>
        </a:spcAft>
        <a:defRPr sz="3000">
          <a:solidFill>
            <a:srgbClr val="3876C0"/>
          </a:solidFill>
          <a:latin typeface="+mj-lt"/>
          <a:ea typeface="MS PGothic" pitchFamily="34" charset="-128"/>
          <a:cs typeface="+mj-cs"/>
        </a:defRPr>
      </a:lvl1pPr>
      <a:lvl2pPr algn="l" defTabSz="820738" rtl="0" eaLnBrk="0" fontAlgn="base" hangingPunct="0">
        <a:spcBef>
          <a:spcPct val="0"/>
        </a:spcBef>
        <a:spcAft>
          <a:spcPct val="0"/>
        </a:spcAft>
        <a:defRPr sz="3000">
          <a:solidFill>
            <a:srgbClr val="3876C0"/>
          </a:solidFill>
          <a:latin typeface="Verdana" pitchFamily="34" charset="0"/>
          <a:ea typeface="MS PGothic" pitchFamily="34" charset="-128"/>
        </a:defRPr>
      </a:lvl2pPr>
      <a:lvl3pPr algn="l" defTabSz="820738" rtl="0" eaLnBrk="0" fontAlgn="base" hangingPunct="0">
        <a:spcBef>
          <a:spcPct val="0"/>
        </a:spcBef>
        <a:spcAft>
          <a:spcPct val="0"/>
        </a:spcAft>
        <a:defRPr sz="3000">
          <a:solidFill>
            <a:srgbClr val="3876C0"/>
          </a:solidFill>
          <a:latin typeface="Verdana" pitchFamily="34" charset="0"/>
          <a:ea typeface="MS PGothic" pitchFamily="34" charset="-128"/>
        </a:defRPr>
      </a:lvl3pPr>
      <a:lvl4pPr algn="l" defTabSz="820738" rtl="0" eaLnBrk="0" fontAlgn="base" hangingPunct="0">
        <a:spcBef>
          <a:spcPct val="0"/>
        </a:spcBef>
        <a:spcAft>
          <a:spcPct val="0"/>
        </a:spcAft>
        <a:defRPr sz="3000">
          <a:solidFill>
            <a:srgbClr val="3876C0"/>
          </a:solidFill>
          <a:latin typeface="Verdana" pitchFamily="34" charset="0"/>
          <a:ea typeface="MS PGothic" pitchFamily="34" charset="-128"/>
        </a:defRPr>
      </a:lvl4pPr>
      <a:lvl5pPr algn="l" defTabSz="820738" rtl="0" eaLnBrk="0" fontAlgn="base" hangingPunct="0">
        <a:spcBef>
          <a:spcPct val="0"/>
        </a:spcBef>
        <a:spcAft>
          <a:spcPct val="0"/>
        </a:spcAft>
        <a:defRPr sz="3000">
          <a:solidFill>
            <a:srgbClr val="3876C0"/>
          </a:solidFill>
          <a:latin typeface="Verdana" pitchFamily="34" charset="0"/>
          <a:ea typeface="MS PGothic" pitchFamily="34" charset="-128"/>
        </a:defRPr>
      </a:lvl5pPr>
      <a:lvl6pPr marL="426156" algn="l" defTabSz="821239" rtl="0" eaLnBrk="0" fontAlgn="base" hangingPunct="0">
        <a:spcBef>
          <a:spcPct val="0"/>
        </a:spcBef>
        <a:spcAft>
          <a:spcPct val="0"/>
        </a:spcAft>
        <a:defRPr sz="3000">
          <a:solidFill>
            <a:srgbClr val="3876C0"/>
          </a:solidFill>
          <a:latin typeface="Verdana" pitchFamily="34" charset="0"/>
        </a:defRPr>
      </a:lvl6pPr>
      <a:lvl7pPr marL="852312" algn="l" defTabSz="821239" rtl="0" eaLnBrk="0" fontAlgn="base" hangingPunct="0">
        <a:spcBef>
          <a:spcPct val="0"/>
        </a:spcBef>
        <a:spcAft>
          <a:spcPct val="0"/>
        </a:spcAft>
        <a:defRPr sz="3000">
          <a:solidFill>
            <a:srgbClr val="3876C0"/>
          </a:solidFill>
          <a:latin typeface="Verdana" pitchFamily="34" charset="0"/>
        </a:defRPr>
      </a:lvl7pPr>
      <a:lvl8pPr marL="1278468" algn="l" defTabSz="821239" rtl="0" eaLnBrk="0" fontAlgn="base" hangingPunct="0">
        <a:spcBef>
          <a:spcPct val="0"/>
        </a:spcBef>
        <a:spcAft>
          <a:spcPct val="0"/>
        </a:spcAft>
        <a:defRPr sz="3000">
          <a:solidFill>
            <a:srgbClr val="3876C0"/>
          </a:solidFill>
          <a:latin typeface="Verdana" pitchFamily="34" charset="0"/>
        </a:defRPr>
      </a:lvl8pPr>
      <a:lvl9pPr marL="1704624" algn="l" defTabSz="821239" rtl="0" eaLnBrk="0" fontAlgn="base" hangingPunct="0">
        <a:spcBef>
          <a:spcPct val="0"/>
        </a:spcBef>
        <a:spcAft>
          <a:spcPct val="0"/>
        </a:spcAft>
        <a:defRPr sz="3000">
          <a:solidFill>
            <a:srgbClr val="3876C0"/>
          </a:solidFill>
          <a:latin typeface="Verdana" pitchFamily="34" charset="0"/>
        </a:defRPr>
      </a:lvl9pPr>
    </p:titleStyle>
    <p:bodyStyle>
      <a:lvl1pPr marL="319088" indent="-319088" algn="l" rtl="0" eaLnBrk="0" fontAlgn="base" hangingPunct="0">
        <a:spcBef>
          <a:spcPct val="40000"/>
        </a:spcBef>
        <a:spcAft>
          <a:spcPct val="0"/>
        </a:spcAft>
        <a:buClr>
          <a:schemeClr val="tx1"/>
        </a:buClr>
        <a:buFont typeface="Verdana" panose="020B0604030504040204" pitchFamily="34" charset="0"/>
        <a:defRPr sz="2200">
          <a:solidFill>
            <a:schemeClr val="tx1"/>
          </a:solidFill>
          <a:latin typeface="+mn-lt"/>
          <a:ea typeface="MS PGothic" pitchFamily="34" charset="-128"/>
          <a:cs typeface="+mn-cs"/>
        </a:defRPr>
      </a:lvl1pPr>
      <a:lvl2pPr marL="425450" indent="-212725" algn="l" rtl="0" eaLnBrk="0" fontAlgn="base" hangingPunct="0">
        <a:spcBef>
          <a:spcPct val="20000"/>
        </a:spcBef>
        <a:spcAft>
          <a:spcPct val="0"/>
        </a:spcAft>
        <a:buClr>
          <a:schemeClr val="tx1"/>
        </a:buClr>
        <a:buChar char="-"/>
        <a:defRPr sz="1900">
          <a:solidFill>
            <a:schemeClr val="tx1"/>
          </a:solidFill>
          <a:latin typeface="+mn-lt"/>
          <a:ea typeface="MS PGothic" pitchFamily="34" charset="-128"/>
        </a:defRPr>
      </a:lvl2pPr>
      <a:lvl3pPr marL="850900" indent="-212725" algn="l" rtl="0" eaLnBrk="0" fontAlgn="base" hangingPunct="0">
        <a:spcBef>
          <a:spcPct val="20000"/>
        </a:spcBef>
        <a:spcAft>
          <a:spcPct val="0"/>
        </a:spcAft>
        <a:buClr>
          <a:schemeClr val="tx1"/>
        </a:buClr>
        <a:buFont typeface="Marlett" pitchFamily="2" charset="2"/>
        <a:buChar char="8"/>
        <a:defRPr sz="1900">
          <a:solidFill>
            <a:schemeClr val="tx1"/>
          </a:solidFill>
          <a:latin typeface="+mn-lt"/>
          <a:ea typeface="MS PGothic" pitchFamily="34" charset="-128"/>
        </a:defRPr>
      </a:lvl3pPr>
      <a:lvl4pPr marL="1277938" indent="-212725" algn="l" rtl="0" eaLnBrk="0" fontAlgn="base" hangingPunct="0">
        <a:spcBef>
          <a:spcPct val="20000"/>
        </a:spcBef>
        <a:spcAft>
          <a:spcPct val="0"/>
        </a:spcAft>
        <a:buClr>
          <a:schemeClr val="tx1"/>
        </a:buClr>
        <a:buChar char="-"/>
        <a:defRPr sz="1900">
          <a:solidFill>
            <a:schemeClr val="tx1"/>
          </a:solidFill>
          <a:latin typeface="+mn-lt"/>
          <a:ea typeface="MS PGothic" pitchFamily="34" charset="-128"/>
        </a:defRPr>
      </a:lvl4pPr>
      <a:lvl5pPr marL="2009775" indent="-315913" algn="l" rtl="0" eaLnBrk="0" fontAlgn="base" hangingPunct="0">
        <a:spcBef>
          <a:spcPct val="0"/>
        </a:spcBef>
        <a:spcAft>
          <a:spcPct val="0"/>
        </a:spcAft>
        <a:buClr>
          <a:srgbClr val="FFFF66"/>
        </a:buClr>
        <a:buFont typeface="Marlett" pitchFamily="2" charset="2"/>
        <a:buChar char="8"/>
        <a:defRPr sz="2200">
          <a:solidFill>
            <a:schemeClr val="bg1"/>
          </a:solidFill>
          <a:latin typeface="+mn-lt"/>
          <a:ea typeface="MS PGothic" pitchFamily="34" charset="-128"/>
        </a:defRPr>
      </a:lvl5pPr>
      <a:lvl6pPr marL="2437081" indent="-316658" algn="l" defTabSz="914460" rtl="0" eaLnBrk="0" fontAlgn="base" hangingPunct="0">
        <a:spcBef>
          <a:spcPct val="0"/>
        </a:spcBef>
        <a:spcAft>
          <a:spcPct val="0"/>
        </a:spcAft>
        <a:buClr>
          <a:srgbClr val="FFFF66"/>
        </a:buClr>
        <a:buFont typeface="Marlett" pitchFamily="2" charset="2"/>
        <a:buChar char="8"/>
        <a:defRPr sz="2200">
          <a:solidFill>
            <a:schemeClr val="bg1"/>
          </a:solidFill>
          <a:latin typeface="+mn-lt"/>
        </a:defRPr>
      </a:lvl6pPr>
      <a:lvl7pPr marL="2863237" indent="-316658" algn="l" defTabSz="914460" rtl="0" eaLnBrk="0" fontAlgn="base" hangingPunct="0">
        <a:spcBef>
          <a:spcPct val="0"/>
        </a:spcBef>
        <a:spcAft>
          <a:spcPct val="0"/>
        </a:spcAft>
        <a:buClr>
          <a:srgbClr val="FFFF66"/>
        </a:buClr>
        <a:buFont typeface="Marlett" pitchFamily="2" charset="2"/>
        <a:buChar char="8"/>
        <a:defRPr sz="2200">
          <a:solidFill>
            <a:schemeClr val="bg1"/>
          </a:solidFill>
          <a:latin typeface="+mn-lt"/>
        </a:defRPr>
      </a:lvl7pPr>
      <a:lvl8pPr marL="3289393" indent="-316658" algn="l" defTabSz="914460" rtl="0" eaLnBrk="0" fontAlgn="base" hangingPunct="0">
        <a:spcBef>
          <a:spcPct val="0"/>
        </a:spcBef>
        <a:spcAft>
          <a:spcPct val="0"/>
        </a:spcAft>
        <a:buClr>
          <a:srgbClr val="FFFF66"/>
        </a:buClr>
        <a:buFont typeface="Marlett" pitchFamily="2" charset="2"/>
        <a:buChar char="8"/>
        <a:defRPr sz="2200">
          <a:solidFill>
            <a:schemeClr val="bg1"/>
          </a:solidFill>
          <a:latin typeface="+mn-lt"/>
        </a:defRPr>
      </a:lvl8pPr>
      <a:lvl9pPr marL="3715549" indent="-316658" algn="l" defTabSz="914460" rtl="0" eaLnBrk="0" fontAlgn="base" hangingPunct="0">
        <a:spcBef>
          <a:spcPct val="0"/>
        </a:spcBef>
        <a:spcAft>
          <a:spcPct val="0"/>
        </a:spcAft>
        <a:buClr>
          <a:srgbClr val="FFFF66"/>
        </a:buClr>
        <a:buFont typeface="Marlett" pitchFamily="2" charset="2"/>
        <a:buChar char="8"/>
        <a:defRPr sz="2200">
          <a:solidFill>
            <a:schemeClr val="bg1"/>
          </a:solidFill>
          <a:latin typeface="+mn-lt"/>
        </a:defRPr>
      </a:lvl9pPr>
    </p:bodyStyle>
    <p:otherStyle>
      <a:defPPr>
        <a:defRPr lang="en-US"/>
      </a:defPPr>
      <a:lvl1pPr marL="0" algn="l" defTabSz="852312" rtl="0" eaLnBrk="1" latinLnBrk="0" hangingPunct="1">
        <a:defRPr sz="1700" kern="1200">
          <a:solidFill>
            <a:schemeClr val="tx1"/>
          </a:solidFill>
          <a:latin typeface="+mn-lt"/>
          <a:ea typeface="+mn-ea"/>
          <a:cs typeface="+mn-cs"/>
        </a:defRPr>
      </a:lvl1pPr>
      <a:lvl2pPr marL="426156" algn="l" defTabSz="852312" rtl="0" eaLnBrk="1" latinLnBrk="0" hangingPunct="1">
        <a:defRPr sz="1700" kern="1200">
          <a:solidFill>
            <a:schemeClr val="tx1"/>
          </a:solidFill>
          <a:latin typeface="+mn-lt"/>
          <a:ea typeface="+mn-ea"/>
          <a:cs typeface="+mn-cs"/>
        </a:defRPr>
      </a:lvl2pPr>
      <a:lvl3pPr marL="852312" algn="l" defTabSz="852312" rtl="0" eaLnBrk="1" latinLnBrk="0" hangingPunct="1">
        <a:defRPr sz="1700" kern="1200">
          <a:solidFill>
            <a:schemeClr val="tx1"/>
          </a:solidFill>
          <a:latin typeface="+mn-lt"/>
          <a:ea typeface="+mn-ea"/>
          <a:cs typeface="+mn-cs"/>
        </a:defRPr>
      </a:lvl3pPr>
      <a:lvl4pPr marL="1278468" algn="l" defTabSz="852312" rtl="0" eaLnBrk="1" latinLnBrk="0" hangingPunct="1">
        <a:defRPr sz="1700" kern="1200">
          <a:solidFill>
            <a:schemeClr val="tx1"/>
          </a:solidFill>
          <a:latin typeface="+mn-lt"/>
          <a:ea typeface="+mn-ea"/>
          <a:cs typeface="+mn-cs"/>
        </a:defRPr>
      </a:lvl4pPr>
      <a:lvl5pPr marL="1704624" algn="l" defTabSz="852312" rtl="0" eaLnBrk="1" latinLnBrk="0" hangingPunct="1">
        <a:defRPr sz="1700" kern="1200">
          <a:solidFill>
            <a:schemeClr val="tx1"/>
          </a:solidFill>
          <a:latin typeface="+mn-lt"/>
          <a:ea typeface="+mn-ea"/>
          <a:cs typeface="+mn-cs"/>
        </a:defRPr>
      </a:lvl5pPr>
      <a:lvl6pPr marL="2130781" algn="l" defTabSz="852312" rtl="0" eaLnBrk="1" latinLnBrk="0" hangingPunct="1">
        <a:defRPr sz="1700" kern="1200">
          <a:solidFill>
            <a:schemeClr val="tx1"/>
          </a:solidFill>
          <a:latin typeface="+mn-lt"/>
          <a:ea typeface="+mn-ea"/>
          <a:cs typeface="+mn-cs"/>
        </a:defRPr>
      </a:lvl6pPr>
      <a:lvl7pPr marL="2556937" algn="l" defTabSz="852312" rtl="0" eaLnBrk="1" latinLnBrk="0" hangingPunct="1">
        <a:defRPr sz="1700" kern="1200">
          <a:solidFill>
            <a:schemeClr val="tx1"/>
          </a:solidFill>
          <a:latin typeface="+mn-lt"/>
          <a:ea typeface="+mn-ea"/>
          <a:cs typeface="+mn-cs"/>
        </a:defRPr>
      </a:lvl7pPr>
      <a:lvl8pPr marL="2983093" algn="l" defTabSz="852312" rtl="0" eaLnBrk="1" latinLnBrk="0" hangingPunct="1">
        <a:defRPr sz="1700" kern="1200">
          <a:solidFill>
            <a:schemeClr val="tx1"/>
          </a:solidFill>
          <a:latin typeface="+mn-lt"/>
          <a:ea typeface="+mn-ea"/>
          <a:cs typeface="+mn-cs"/>
        </a:defRPr>
      </a:lvl8pPr>
      <a:lvl9pPr marL="3409249" algn="l" defTabSz="852312"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gray">
          <a:xfrm>
            <a:off x="0" y="0"/>
            <a:ext cx="9144000" cy="6858000"/>
          </a:xfrm>
          <a:prstGeom prst="rect">
            <a:avLst/>
          </a:prstGeom>
          <a:solidFill>
            <a:srgbClr val="FFFFFF"/>
          </a:solidFill>
          <a:ln>
            <a:noFill/>
          </a:ln>
          <a:extLst>
            <a:ext uri="{91240B29-F687-4F45-9708-019B960494DF}">
              <a14:hiddenLine xmlns:a14="http://schemas.microsoft.com/office/drawing/2010/main" w="19050">
                <a:solidFill>
                  <a:srgbClr val="000000"/>
                </a:solidFill>
                <a:miter lim="800000"/>
                <a:headEnd/>
                <a:tailEnd/>
              </a14:hiddenLine>
            </a:ext>
          </a:extLst>
        </p:spPr>
        <p:txBody>
          <a:bodyPr lIns="43619" tIns="43619" rIns="43619" bIns="43619" anchor="ctr"/>
          <a:lstStyle>
            <a:lvl1pPr>
              <a:defRPr sz="1000">
                <a:solidFill>
                  <a:schemeClr val="tx1"/>
                </a:solidFill>
                <a:latin typeface="Verdana" pitchFamily="34" charset="0"/>
                <a:ea typeface="MS PGothic" pitchFamily="34" charset="-128"/>
              </a:defRPr>
            </a:lvl1pPr>
            <a:lvl2pPr marL="742950" indent="-285750">
              <a:defRPr sz="1000">
                <a:solidFill>
                  <a:schemeClr val="tx1"/>
                </a:solidFill>
                <a:latin typeface="Verdana" pitchFamily="34" charset="0"/>
                <a:ea typeface="MS PGothic" pitchFamily="34" charset="-128"/>
              </a:defRPr>
            </a:lvl2pPr>
            <a:lvl3pPr marL="1143000" indent="-228600">
              <a:defRPr sz="1000">
                <a:solidFill>
                  <a:schemeClr val="tx1"/>
                </a:solidFill>
                <a:latin typeface="Verdana" pitchFamily="34" charset="0"/>
                <a:ea typeface="MS PGothic" pitchFamily="34" charset="-128"/>
              </a:defRPr>
            </a:lvl3pPr>
            <a:lvl4pPr marL="1600200" indent="-228600">
              <a:defRPr sz="1000">
                <a:solidFill>
                  <a:schemeClr val="tx1"/>
                </a:solidFill>
                <a:latin typeface="Verdana" pitchFamily="34" charset="0"/>
                <a:ea typeface="MS PGothic" pitchFamily="34" charset="-128"/>
              </a:defRPr>
            </a:lvl4pPr>
            <a:lvl5pPr marL="2057400" indent="-228600">
              <a:defRPr sz="10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MS PGothic" pitchFamily="34" charset="-128"/>
              </a:defRPr>
            </a:lvl9pPr>
          </a:lstStyle>
          <a:p>
            <a:pPr algn="ctr">
              <a:defRPr/>
            </a:pPr>
            <a:endParaRPr lang="en-US" altLang="en-US" sz="2200" smtClean="0"/>
          </a:p>
        </p:txBody>
      </p:sp>
      <p:sp>
        <p:nvSpPr>
          <p:cNvPr id="2051" name="Line 3"/>
          <p:cNvSpPr>
            <a:spLocks noChangeShapeType="1"/>
          </p:cNvSpPr>
          <p:nvPr/>
        </p:nvSpPr>
        <p:spPr bwMode="gray">
          <a:xfrm>
            <a:off x="0" y="1042988"/>
            <a:ext cx="9144000" cy="0"/>
          </a:xfrm>
          <a:prstGeom prst="line">
            <a:avLst/>
          </a:prstGeom>
          <a:noFill/>
          <a:ln w="76200">
            <a:solidFill>
              <a:srgbClr val="000066"/>
            </a:solidFill>
            <a:round/>
            <a:headEnd/>
            <a:tailEnd/>
          </a:ln>
          <a:extLst>
            <a:ext uri="{909E8E84-426E-40DD-AFC4-6F175D3DCCD1}">
              <a14:hiddenFill xmlns:a14="http://schemas.microsoft.com/office/drawing/2010/main">
                <a:noFill/>
              </a14:hiddenFill>
            </a:ext>
          </a:extLst>
        </p:spPr>
        <p:txBody>
          <a:bodyPr lIns="43622" tIns="43622" rIns="43622" bIns="43622" anchor="ctr"/>
          <a:lstStyle/>
          <a:p>
            <a:endParaRPr lang="en-US"/>
          </a:p>
        </p:txBody>
      </p:sp>
      <p:sp>
        <p:nvSpPr>
          <p:cNvPr id="2052" name="Rectangle 4"/>
          <p:cNvSpPr>
            <a:spLocks noGrp="1" noChangeArrowheads="1"/>
          </p:cNvSpPr>
          <p:nvPr>
            <p:ph type="body" idx="1"/>
          </p:nvPr>
        </p:nvSpPr>
        <p:spPr bwMode="gray">
          <a:xfrm>
            <a:off x="354013" y="1293813"/>
            <a:ext cx="8440737" cy="509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619" tIns="43619" rIns="43619" bIns="43619" numCol="1" anchor="t" anchorCtr="0" compatLnSpc="1">
            <a:prstTxWarp prst="textNoShape">
              <a:avLst/>
            </a:prstTxWarp>
          </a:bodyPr>
          <a:lstStyle/>
          <a:p>
            <a:pPr lvl="0"/>
            <a:r>
              <a:rPr lang="en-US" altLang="en-US" noProof="1" smtClean="0"/>
              <a:t>Click to edit master</a:t>
            </a:r>
            <a:r>
              <a:rPr lang="en-CA" altLang="zh-CN" smtClean="0"/>
              <a:t> </a:t>
            </a:r>
            <a:r>
              <a:rPr lang="en-CA" altLang="en-US" noProof="1" smtClean="0"/>
              <a:t>text styles</a:t>
            </a:r>
            <a:r>
              <a:rPr lang="en-US" altLang="en-US" smtClean="0"/>
              <a:t> (only first word capitalized)</a:t>
            </a:r>
            <a:endParaRPr lang="en-US" altLang="en-US" noProof="1" smtClean="0"/>
          </a:p>
          <a:p>
            <a:pPr lvl="1"/>
            <a:r>
              <a:rPr lang="en-US" altLang="en-US" noProof="1" smtClean="0"/>
              <a:t>Second level</a:t>
            </a:r>
          </a:p>
          <a:p>
            <a:pPr lvl="2"/>
            <a:r>
              <a:rPr lang="en-US" altLang="en-US" noProof="1" smtClean="0"/>
              <a:t>Third level</a:t>
            </a:r>
            <a:endParaRPr lang="en-CA" altLang="zh-CN" smtClean="0"/>
          </a:p>
          <a:p>
            <a:pPr lvl="3"/>
            <a:r>
              <a:rPr lang="en-CA" altLang="zh-CN" smtClean="0"/>
              <a:t>Fourth level</a:t>
            </a:r>
            <a:endParaRPr lang="en-CA" altLang="en-US" noProof="1" smtClean="0"/>
          </a:p>
        </p:txBody>
      </p:sp>
      <p:sp>
        <p:nvSpPr>
          <p:cNvPr id="164869" name="Rectangle 5"/>
          <p:cNvSpPr>
            <a:spLocks noGrp="1" noChangeArrowheads="1"/>
          </p:cNvSpPr>
          <p:nvPr>
            <p:ph type="sldNum" sz="quarter" idx="4"/>
          </p:nvPr>
        </p:nvSpPr>
        <p:spPr bwMode="gray">
          <a:xfrm>
            <a:off x="8772525" y="6453188"/>
            <a:ext cx="296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41304" rIns="0" bIns="41304" numCol="1" anchor="ctr" anchorCtr="0" compatLnSpc="1">
            <a:prstTxWarp prst="textNoShape">
              <a:avLst/>
            </a:prstTxWarp>
          </a:bodyPr>
          <a:lstStyle>
            <a:lvl1pPr>
              <a:defRPr sz="900" noProof="1">
                <a:solidFill>
                  <a:srgbClr val="000066"/>
                </a:solidFill>
              </a:defRPr>
            </a:lvl1pPr>
          </a:lstStyle>
          <a:p>
            <a:fld id="{80AC3558-80F3-4EB8-99AE-503041ED52E2}" type="slidenum">
              <a:rPr altLang="en-US"/>
              <a:pPr/>
              <a:t>‹#›</a:t>
            </a:fld>
            <a:endParaRPr lang="en-US" altLang="en-US"/>
          </a:p>
        </p:txBody>
      </p:sp>
      <p:sp>
        <p:nvSpPr>
          <p:cNvPr id="14342" name="Notes" hidden="1"/>
          <p:cNvSpPr txBox="1">
            <a:spLocks noChangeArrowheads="1"/>
          </p:cNvSpPr>
          <p:nvPr>
            <p:custDataLst>
              <p:tags r:id="rId13"/>
            </p:custDataLst>
          </p:nvPr>
        </p:nvSpPr>
        <p:spPr bwMode="gray">
          <a:xfrm>
            <a:off x="209550" y="6499225"/>
            <a:ext cx="57721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0" tIns="0" rIns="0" bIns="0" anchor="b">
            <a:spAutoFit/>
          </a:bodyPr>
          <a:lstStyle>
            <a:lvl1pPr marL="171450" indent="-171450" defTabSz="820738">
              <a:defRPr sz="1000">
                <a:solidFill>
                  <a:schemeClr val="tx1"/>
                </a:solidFill>
                <a:latin typeface="Verdana" pitchFamily="34" charset="0"/>
                <a:ea typeface="ＭＳ Ｐゴシック" pitchFamily="34" charset="-128"/>
              </a:defRPr>
            </a:lvl1pPr>
            <a:lvl2pPr marL="742950" indent="-285750" defTabSz="820738">
              <a:defRPr sz="1000">
                <a:solidFill>
                  <a:schemeClr val="tx1"/>
                </a:solidFill>
                <a:latin typeface="Verdana" pitchFamily="34" charset="0"/>
                <a:ea typeface="ＭＳ Ｐゴシック" pitchFamily="34" charset="-128"/>
              </a:defRPr>
            </a:lvl2pPr>
            <a:lvl3pPr marL="1143000" indent="-228600" defTabSz="820738">
              <a:defRPr sz="1000">
                <a:solidFill>
                  <a:schemeClr val="tx1"/>
                </a:solidFill>
                <a:latin typeface="Verdana" pitchFamily="34" charset="0"/>
                <a:ea typeface="ＭＳ Ｐゴシック" pitchFamily="34" charset="-128"/>
              </a:defRPr>
            </a:lvl3pPr>
            <a:lvl4pPr marL="1600200" indent="-228600" defTabSz="820738">
              <a:defRPr sz="1000">
                <a:solidFill>
                  <a:schemeClr val="tx1"/>
                </a:solidFill>
                <a:latin typeface="Verdana" pitchFamily="34" charset="0"/>
                <a:ea typeface="ＭＳ Ｐゴシック" pitchFamily="34" charset="-128"/>
              </a:defRPr>
            </a:lvl4pPr>
            <a:lvl5pPr marL="2057400" indent="-228600" defTabSz="820738">
              <a:defRPr sz="1000">
                <a:solidFill>
                  <a:schemeClr val="tx1"/>
                </a:solidFill>
                <a:latin typeface="Verdana" pitchFamily="34" charset="0"/>
                <a:ea typeface="ＭＳ Ｐゴシック" pitchFamily="34" charset="-128"/>
              </a:defRPr>
            </a:lvl5pPr>
            <a:lvl6pPr marL="25146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fontAlgn="t">
              <a:defRPr/>
            </a:pPr>
            <a:endParaRPr lang="en-US" sz="900" noProof="1" smtClean="0"/>
          </a:p>
        </p:txBody>
      </p:sp>
      <p:sp>
        <p:nvSpPr>
          <p:cNvPr id="2055" name="Title1"/>
          <p:cNvSpPr>
            <a:spLocks noGrp="1" noChangeArrowheads="1"/>
          </p:cNvSpPr>
          <p:nvPr>
            <p:ph type="title"/>
            <p:custDataLst>
              <p:tags r:id="rId14"/>
            </p:custDataLst>
          </p:nvPr>
        </p:nvSpPr>
        <p:spPr bwMode="gray">
          <a:xfrm>
            <a:off x="530225" y="290513"/>
            <a:ext cx="8382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67105" bIns="0" numCol="1" anchor="ctr" anchorCtr="0" compatLnSpc="1">
            <a:prstTxWarp prst="textNoShape">
              <a:avLst/>
            </a:prstTxWarp>
          </a:bodyPr>
          <a:lstStyle/>
          <a:p>
            <a:pPr lvl="0"/>
            <a:r>
              <a:rPr lang="en-US" altLang="en-US" smtClean="0"/>
              <a:t>Title (Not in Caps, size 24)</a:t>
            </a:r>
            <a:endParaRPr lang="en-US" altLang="en-US" noProof="1" smtClean="0"/>
          </a:p>
        </p:txBody>
      </p:sp>
      <p:sp>
        <p:nvSpPr>
          <p:cNvPr id="14344" name="Text Box 8"/>
          <p:cNvSpPr txBox="1">
            <a:spLocks noChangeArrowheads="1"/>
          </p:cNvSpPr>
          <p:nvPr/>
        </p:nvSpPr>
        <p:spPr bwMode="auto">
          <a:xfrm>
            <a:off x="393700" y="6437313"/>
            <a:ext cx="556418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43619" tIns="43619" rIns="43619" bIns="43619">
            <a:spAutoFit/>
          </a:bodyPr>
          <a:lstStyle>
            <a:lvl1pPr>
              <a:defRPr sz="1000">
                <a:solidFill>
                  <a:schemeClr val="tx1"/>
                </a:solidFill>
                <a:latin typeface="Verdana" pitchFamily="34" charset="0"/>
                <a:ea typeface="ＭＳ Ｐゴシック" pitchFamily="34" charset="-128"/>
              </a:defRPr>
            </a:lvl1pPr>
            <a:lvl2pPr marL="742950" indent="-285750">
              <a:defRPr sz="1000">
                <a:solidFill>
                  <a:schemeClr val="tx1"/>
                </a:solidFill>
                <a:latin typeface="Verdana" pitchFamily="34" charset="0"/>
                <a:ea typeface="ＭＳ Ｐゴシック" pitchFamily="34" charset="-128"/>
              </a:defRPr>
            </a:lvl2pPr>
            <a:lvl3pPr marL="1143000" indent="-228600">
              <a:defRPr sz="1000">
                <a:solidFill>
                  <a:schemeClr val="tx1"/>
                </a:solidFill>
                <a:latin typeface="Verdana" pitchFamily="34" charset="0"/>
                <a:ea typeface="ＭＳ Ｐゴシック" pitchFamily="34" charset="-128"/>
              </a:defRPr>
            </a:lvl3pPr>
            <a:lvl4pPr marL="1600200" indent="-228600">
              <a:defRPr sz="1000">
                <a:solidFill>
                  <a:schemeClr val="tx1"/>
                </a:solidFill>
                <a:latin typeface="Verdana" pitchFamily="34" charset="0"/>
                <a:ea typeface="ＭＳ Ｐゴシック" pitchFamily="34" charset="-128"/>
              </a:defRPr>
            </a:lvl4pPr>
            <a:lvl5pPr marL="2057400" indent="-228600">
              <a:defRPr sz="10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a:spcBef>
                <a:spcPct val="50000"/>
              </a:spcBef>
              <a:defRPr/>
            </a:pPr>
            <a:endParaRPr lang="en-US" sz="2200" smtClean="0"/>
          </a:p>
        </p:txBody>
      </p:sp>
      <p:pic>
        <p:nvPicPr>
          <p:cNvPr id="2057" name="Picture 9" descr="Federal Communications Commission">
            <a:hlinkClick r:id="rId15"/>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00913" y="6434138"/>
            <a:ext cx="1392237"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49" r:id="rId1"/>
    <p:sldLayoutId id="2147485424" r:id="rId2"/>
    <p:sldLayoutId id="2147485425" r:id="rId3"/>
    <p:sldLayoutId id="2147485426" r:id="rId4"/>
    <p:sldLayoutId id="2147485427" r:id="rId5"/>
    <p:sldLayoutId id="2147485428" r:id="rId6"/>
    <p:sldLayoutId id="2147485429" r:id="rId7"/>
    <p:sldLayoutId id="2147485430" r:id="rId8"/>
    <p:sldLayoutId id="2147485431" r:id="rId9"/>
    <p:sldLayoutId id="2147485432" r:id="rId10"/>
    <p:sldLayoutId id="2147485433" r:id="rId11"/>
  </p:sldLayoutIdLst>
  <p:hf hdr="0" ftr="0" dt="0"/>
  <p:txStyles>
    <p:titleStyle>
      <a:lvl1pPr algn="l" defTabSz="820738" rtl="0" eaLnBrk="0" fontAlgn="base" hangingPunct="0">
        <a:spcBef>
          <a:spcPct val="0"/>
        </a:spcBef>
        <a:spcAft>
          <a:spcPct val="0"/>
        </a:spcAft>
        <a:defRPr sz="2200">
          <a:solidFill>
            <a:srgbClr val="000066"/>
          </a:solidFill>
          <a:latin typeface="+mj-lt"/>
          <a:ea typeface="MS PGothic" pitchFamily="34" charset="-128"/>
          <a:cs typeface="+mj-cs"/>
        </a:defRPr>
      </a:lvl1pPr>
      <a:lvl2pPr algn="l" defTabSz="820738" rtl="0" eaLnBrk="0" fontAlgn="base" hangingPunct="0">
        <a:spcBef>
          <a:spcPct val="0"/>
        </a:spcBef>
        <a:spcAft>
          <a:spcPct val="0"/>
        </a:spcAft>
        <a:defRPr sz="2200">
          <a:solidFill>
            <a:srgbClr val="000066"/>
          </a:solidFill>
          <a:latin typeface="Verdana" pitchFamily="34" charset="0"/>
          <a:ea typeface="MS PGothic" pitchFamily="34" charset="-128"/>
        </a:defRPr>
      </a:lvl2pPr>
      <a:lvl3pPr algn="l" defTabSz="820738" rtl="0" eaLnBrk="0" fontAlgn="base" hangingPunct="0">
        <a:spcBef>
          <a:spcPct val="0"/>
        </a:spcBef>
        <a:spcAft>
          <a:spcPct val="0"/>
        </a:spcAft>
        <a:defRPr sz="2200">
          <a:solidFill>
            <a:srgbClr val="000066"/>
          </a:solidFill>
          <a:latin typeface="Verdana" pitchFamily="34" charset="0"/>
          <a:ea typeface="MS PGothic" pitchFamily="34" charset="-128"/>
        </a:defRPr>
      </a:lvl3pPr>
      <a:lvl4pPr algn="l" defTabSz="820738" rtl="0" eaLnBrk="0" fontAlgn="base" hangingPunct="0">
        <a:spcBef>
          <a:spcPct val="0"/>
        </a:spcBef>
        <a:spcAft>
          <a:spcPct val="0"/>
        </a:spcAft>
        <a:defRPr sz="2200">
          <a:solidFill>
            <a:srgbClr val="000066"/>
          </a:solidFill>
          <a:latin typeface="Verdana" pitchFamily="34" charset="0"/>
          <a:ea typeface="MS PGothic" pitchFamily="34" charset="-128"/>
        </a:defRPr>
      </a:lvl4pPr>
      <a:lvl5pPr algn="l" defTabSz="820738" rtl="0" eaLnBrk="0" fontAlgn="base" hangingPunct="0">
        <a:spcBef>
          <a:spcPct val="0"/>
        </a:spcBef>
        <a:spcAft>
          <a:spcPct val="0"/>
        </a:spcAft>
        <a:defRPr sz="2200">
          <a:solidFill>
            <a:srgbClr val="000066"/>
          </a:solidFill>
          <a:latin typeface="Verdana" pitchFamily="34" charset="0"/>
          <a:ea typeface="MS PGothic" pitchFamily="34" charset="-128"/>
        </a:defRPr>
      </a:lvl5pPr>
      <a:lvl6pPr marL="426156" algn="l" defTabSz="821239" rtl="0" fontAlgn="base">
        <a:spcBef>
          <a:spcPct val="0"/>
        </a:spcBef>
        <a:spcAft>
          <a:spcPct val="0"/>
        </a:spcAft>
        <a:defRPr sz="2200">
          <a:solidFill>
            <a:srgbClr val="000066"/>
          </a:solidFill>
          <a:latin typeface="Verdana" pitchFamily="34" charset="0"/>
        </a:defRPr>
      </a:lvl6pPr>
      <a:lvl7pPr marL="852312" algn="l" defTabSz="821239" rtl="0" fontAlgn="base">
        <a:spcBef>
          <a:spcPct val="0"/>
        </a:spcBef>
        <a:spcAft>
          <a:spcPct val="0"/>
        </a:spcAft>
        <a:defRPr sz="2200">
          <a:solidFill>
            <a:srgbClr val="000066"/>
          </a:solidFill>
          <a:latin typeface="Verdana" pitchFamily="34" charset="0"/>
        </a:defRPr>
      </a:lvl7pPr>
      <a:lvl8pPr marL="1278468" algn="l" defTabSz="821239" rtl="0" fontAlgn="base">
        <a:spcBef>
          <a:spcPct val="0"/>
        </a:spcBef>
        <a:spcAft>
          <a:spcPct val="0"/>
        </a:spcAft>
        <a:defRPr sz="2200">
          <a:solidFill>
            <a:srgbClr val="000066"/>
          </a:solidFill>
          <a:latin typeface="Verdana" pitchFamily="34" charset="0"/>
        </a:defRPr>
      </a:lvl8pPr>
      <a:lvl9pPr marL="1704624" algn="l" defTabSz="821239" rtl="0" fontAlgn="base">
        <a:spcBef>
          <a:spcPct val="0"/>
        </a:spcBef>
        <a:spcAft>
          <a:spcPct val="0"/>
        </a:spcAft>
        <a:defRPr sz="2200">
          <a:solidFill>
            <a:srgbClr val="000066"/>
          </a:solidFill>
          <a:latin typeface="Verdana" pitchFamily="34" charset="0"/>
        </a:defRPr>
      </a:lvl9pPr>
    </p:titleStyle>
    <p:bodyStyle>
      <a:lvl1pPr marL="212725" indent="-212725" algn="l" rtl="0" eaLnBrk="0" fontAlgn="base" hangingPunct="0">
        <a:spcBef>
          <a:spcPct val="40000"/>
        </a:spcBef>
        <a:spcAft>
          <a:spcPct val="0"/>
        </a:spcAft>
        <a:buClr>
          <a:schemeClr val="tx1"/>
        </a:buClr>
        <a:buFont typeface="Verdana" panose="020B0604030504040204" pitchFamily="34" charset="0"/>
        <a:buChar char="•"/>
        <a:defRPr sz="2200">
          <a:solidFill>
            <a:schemeClr val="tx1"/>
          </a:solidFill>
          <a:latin typeface="+mn-lt"/>
          <a:ea typeface="MS PGothic" pitchFamily="34" charset="-128"/>
          <a:cs typeface="+mn-cs"/>
        </a:defRPr>
      </a:lvl1pPr>
      <a:lvl2pPr marL="531813" indent="-212725" algn="l" rtl="0" eaLnBrk="0" fontAlgn="base" hangingPunct="0">
        <a:spcBef>
          <a:spcPct val="20000"/>
        </a:spcBef>
        <a:spcAft>
          <a:spcPct val="0"/>
        </a:spcAft>
        <a:buClr>
          <a:schemeClr val="tx1"/>
        </a:buClr>
        <a:buChar char="-"/>
        <a:defRPr sz="1900">
          <a:solidFill>
            <a:schemeClr val="tx1"/>
          </a:solidFill>
          <a:latin typeface="+mn-lt"/>
          <a:ea typeface="MS PGothic" pitchFamily="34" charset="-128"/>
        </a:defRPr>
      </a:lvl2pPr>
      <a:lvl3pPr marL="850900" indent="-212725" algn="l" rtl="0" eaLnBrk="0" fontAlgn="base" hangingPunct="0">
        <a:spcBef>
          <a:spcPct val="20000"/>
        </a:spcBef>
        <a:spcAft>
          <a:spcPct val="0"/>
        </a:spcAft>
        <a:buClr>
          <a:schemeClr val="tx1"/>
        </a:buClr>
        <a:buFont typeface="Marlett" pitchFamily="2" charset="2"/>
        <a:buChar char="8"/>
        <a:defRPr sz="1900">
          <a:solidFill>
            <a:schemeClr val="tx1"/>
          </a:solidFill>
          <a:latin typeface="+mn-lt"/>
          <a:ea typeface="MS PGothic" pitchFamily="34" charset="-128"/>
        </a:defRPr>
      </a:lvl3pPr>
      <a:lvl4pPr marL="1277938" indent="-212725" algn="l" rtl="0" eaLnBrk="0" fontAlgn="base" hangingPunct="0">
        <a:spcBef>
          <a:spcPct val="20000"/>
        </a:spcBef>
        <a:spcAft>
          <a:spcPct val="0"/>
        </a:spcAft>
        <a:buClr>
          <a:schemeClr val="tx1"/>
        </a:buClr>
        <a:buChar char="-"/>
        <a:defRPr sz="1900">
          <a:solidFill>
            <a:schemeClr val="tx1"/>
          </a:solidFill>
          <a:latin typeface="+mn-lt"/>
          <a:ea typeface="MS PGothic" pitchFamily="34" charset="-128"/>
        </a:defRPr>
      </a:lvl4pPr>
      <a:lvl5pPr marL="2009775" indent="-315913" algn="l" rtl="0" eaLnBrk="0" fontAlgn="base" hangingPunct="0">
        <a:spcBef>
          <a:spcPct val="0"/>
        </a:spcBef>
        <a:spcAft>
          <a:spcPct val="0"/>
        </a:spcAft>
        <a:buClr>
          <a:srgbClr val="FFFF66"/>
        </a:buClr>
        <a:buFont typeface="Marlett" pitchFamily="2" charset="2"/>
        <a:buChar char="8"/>
        <a:defRPr sz="2200">
          <a:solidFill>
            <a:schemeClr val="bg1"/>
          </a:solidFill>
          <a:latin typeface="+mn-lt"/>
          <a:ea typeface="MS PGothic" pitchFamily="34" charset="-128"/>
        </a:defRPr>
      </a:lvl5pPr>
      <a:lvl6pPr marL="2437081" indent="-316658" algn="l" defTabSz="914460" rtl="0" fontAlgn="base">
        <a:spcBef>
          <a:spcPct val="0"/>
        </a:spcBef>
        <a:spcAft>
          <a:spcPct val="0"/>
        </a:spcAft>
        <a:buClr>
          <a:srgbClr val="FFFF66"/>
        </a:buClr>
        <a:buFont typeface="Marlett" pitchFamily="2" charset="2"/>
        <a:buChar char="8"/>
        <a:defRPr sz="2200">
          <a:solidFill>
            <a:schemeClr val="bg1"/>
          </a:solidFill>
          <a:latin typeface="+mn-lt"/>
        </a:defRPr>
      </a:lvl6pPr>
      <a:lvl7pPr marL="2863237" indent="-316658" algn="l" defTabSz="914460" rtl="0" fontAlgn="base">
        <a:spcBef>
          <a:spcPct val="0"/>
        </a:spcBef>
        <a:spcAft>
          <a:spcPct val="0"/>
        </a:spcAft>
        <a:buClr>
          <a:srgbClr val="FFFF66"/>
        </a:buClr>
        <a:buFont typeface="Marlett" pitchFamily="2" charset="2"/>
        <a:buChar char="8"/>
        <a:defRPr sz="2200">
          <a:solidFill>
            <a:schemeClr val="bg1"/>
          </a:solidFill>
          <a:latin typeface="+mn-lt"/>
        </a:defRPr>
      </a:lvl7pPr>
      <a:lvl8pPr marL="3289393" indent="-316658" algn="l" defTabSz="914460" rtl="0" fontAlgn="base">
        <a:spcBef>
          <a:spcPct val="0"/>
        </a:spcBef>
        <a:spcAft>
          <a:spcPct val="0"/>
        </a:spcAft>
        <a:buClr>
          <a:srgbClr val="FFFF66"/>
        </a:buClr>
        <a:buFont typeface="Marlett" pitchFamily="2" charset="2"/>
        <a:buChar char="8"/>
        <a:defRPr sz="2200">
          <a:solidFill>
            <a:schemeClr val="bg1"/>
          </a:solidFill>
          <a:latin typeface="+mn-lt"/>
        </a:defRPr>
      </a:lvl8pPr>
      <a:lvl9pPr marL="3715549" indent="-316658" algn="l" defTabSz="914460" rtl="0" fontAlgn="base">
        <a:spcBef>
          <a:spcPct val="0"/>
        </a:spcBef>
        <a:spcAft>
          <a:spcPct val="0"/>
        </a:spcAft>
        <a:buClr>
          <a:srgbClr val="FFFF66"/>
        </a:buClr>
        <a:buFont typeface="Marlett" pitchFamily="2" charset="2"/>
        <a:buChar char="8"/>
        <a:defRPr sz="2200">
          <a:solidFill>
            <a:schemeClr val="bg1"/>
          </a:solidFill>
          <a:latin typeface="+mn-lt"/>
        </a:defRPr>
      </a:lvl9pPr>
    </p:bodyStyle>
    <p:otherStyle>
      <a:defPPr>
        <a:defRPr lang="en-US"/>
      </a:defPPr>
      <a:lvl1pPr marL="0" algn="l" defTabSz="852312" rtl="0" eaLnBrk="1" latinLnBrk="0" hangingPunct="1">
        <a:defRPr sz="1700" kern="1200">
          <a:solidFill>
            <a:schemeClr val="tx1"/>
          </a:solidFill>
          <a:latin typeface="+mn-lt"/>
          <a:ea typeface="+mn-ea"/>
          <a:cs typeface="+mn-cs"/>
        </a:defRPr>
      </a:lvl1pPr>
      <a:lvl2pPr marL="426156" algn="l" defTabSz="852312" rtl="0" eaLnBrk="1" latinLnBrk="0" hangingPunct="1">
        <a:defRPr sz="1700" kern="1200">
          <a:solidFill>
            <a:schemeClr val="tx1"/>
          </a:solidFill>
          <a:latin typeface="+mn-lt"/>
          <a:ea typeface="+mn-ea"/>
          <a:cs typeface="+mn-cs"/>
        </a:defRPr>
      </a:lvl2pPr>
      <a:lvl3pPr marL="852312" algn="l" defTabSz="852312" rtl="0" eaLnBrk="1" latinLnBrk="0" hangingPunct="1">
        <a:defRPr sz="1700" kern="1200">
          <a:solidFill>
            <a:schemeClr val="tx1"/>
          </a:solidFill>
          <a:latin typeface="+mn-lt"/>
          <a:ea typeface="+mn-ea"/>
          <a:cs typeface="+mn-cs"/>
        </a:defRPr>
      </a:lvl3pPr>
      <a:lvl4pPr marL="1278468" algn="l" defTabSz="852312" rtl="0" eaLnBrk="1" latinLnBrk="0" hangingPunct="1">
        <a:defRPr sz="1700" kern="1200">
          <a:solidFill>
            <a:schemeClr val="tx1"/>
          </a:solidFill>
          <a:latin typeface="+mn-lt"/>
          <a:ea typeface="+mn-ea"/>
          <a:cs typeface="+mn-cs"/>
        </a:defRPr>
      </a:lvl4pPr>
      <a:lvl5pPr marL="1704624" algn="l" defTabSz="852312" rtl="0" eaLnBrk="1" latinLnBrk="0" hangingPunct="1">
        <a:defRPr sz="1700" kern="1200">
          <a:solidFill>
            <a:schemeClr val="tx1"/>
          </a:solidFill>
          <a:latin typeface="+mn-lt"/>
          <a:ea typeface="+mn-ea"/>
          <a:cs typeface="+mn-cs"/>
        </a:defRPr>
      </a:lvl5pPr>
      <a:lvl6pPr marL="2130781" algn="l" defTabSz="852312" rtl="0" eaLnBrk="1" latinLnBrk="0" hangingPunct="1">
        <a:defRPr sz="1700" kern="1200">
          <a:solidFill>
            <a:schemeClr val="tx1"/>
          </a:solidFill>
          <a:latin typeface="+mn-lt"/>
          <a:ea typeface="+mn-ea"/>
          <a:cs typeface="+mn-cs"/>
        </a:defRPr>
      </a:lvl6pPr>
      <a:lvl7pPr marL="2556937" algn="l" defTabSz="852312" rtl="0" eaLnBrk="1" latinLnBrk="0" hangingPunct="1">
        <a:defRPr sz="1700" kern="1200">
          <a:solidFill>
            <a:schemeClr val="tx1"/>
          </a:solidFill>
          <a:latin typeface="+mn-lt"/>
          <a:ea typeface="+mn-ea"/>
          <a:cs typeface="+mn-cs"/>
        </a:defRPr>
      </a:lvl7pPr>
      <a:lvl8pPr marL="2983093" algn="l" defTabSz="852312" rtl="0" eaLnBrk="1" latinLnBrk="0" hangingPunct="1">
        <a:defRPr sz="1700" kern="1200">
          <a:solidFill>
            <a:schemeClr val="tx1"/>
          </a:solidFill>
          <a:latin typeface="+mn-lt"/>
          <a:ea typeface="+mn-ea"/>
          <a:cs typeface="+mn-cs"/>
        </a:defRPr>
      </a:lvl8pPr>
      <a:lvl9pPr marL="3409249" algn="l" defTabSz="852312" rtl="0" eaLnBrk="1" latinLnBrk="0" hangingPunct="1">
        <a:defRPr sz="1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gray">
          <a:xfrm>
            <a:off x="0" y="0"/>
            <a:ext cx="9144000" cy="6858000"/>
          </a:xfrm>
          <a:prstGeom prst="rect">
            <a:avLst/>
          </a:prstGeom>
          <a:solidFill>
            <a:srgbClr val="FFFFFF"/>
          </a:solidFill>
          <a:ln>
            <a:noFill/>
          </a:ln>
          <a:extLst>
            <a:ext uri="{91240B29-F687-4F45-9708-019B960494DF}">
              <a14:hiddenLine xmlns:a14="http://schemas.microsoft.com/office/drawing/2010/main" w="19050">
                <a:solidFill>
                  <a:srgbClr val="000000"/>
                </a:solidFill>
                <a:miter lim="800000"/>
                <a:headEnd/>
                <a:tailEnd/>
              </a14:hiddenLine>
            </a:ext>
          </a:extLst>
        </p:spPr>
        <p:txBody>
          <a:bodyPr lIns="43619" tIns="43619" rIns="43619" bIns="43619" anchor="ctr"/>
          <a:lstStyle>
            <a:lvl1pPr>
              <a:defRPr sz="1000">
                <a:solidFill>
                  <a:schemeClr val="tx1"/>
                </a:solidFill>
                <a:latin typeface="Verdana" pitchFamily="34" charset="0"/>
                <a:ea typeface="MS PGothic" pitchFamily="34" charset="-128"/>
              </a:defRPr>
            </a:lvl1pPr>
            <a:lvl2pPr marL="742950" indent="-285750">
              <a:defRPr sz="1000">
                <a:solidFill>
                  <a:schemeClr val="tx1"/>
                </a:solidFill>
                <a:latin typeface="Verdana" pitchFamily="34" charset="0"/>
                <a:ea typeface="MS PGothic" pitchFamily="34" charset="-128"/>
              </a:defRPr>
            </a:lvl2pPr>
            <a:lvl3pPr marL="1143000" indent="-228600">
              <a:defRPr sz="1000">
                <a:solidFill>
                  <a:schemeClr val="tx1"/>
                </a:solidFill>
                <a:latin typeface="Verdana" pitchFamily="34" charset="0"/>
                <a:ea typeface="MS PGothic" pitchFamily="34" charset="-128"/>
              </a:defRPr>
            </a:lvl3pPr>
            <a:lvl4pPr marL="1600200" indent="-228600">
              <a:defRPr sz="1000">
                <a:solidFill>
                  <a:schemeClr val="tx1"/>
                </a:solidFill>
                <a:latin typeface="Verdana" pitchFamily="34" charset="0"/>
                <a:ea typeface="MS PGothic" pitchFamily="34" charset="-128"/>
              </a:defRPr>
            </a:lvl4pPr>
            <a:lvl5pPr marL="2057400" indent="-228600">
              <a:defRPr sz="10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MS PGothic" pitchFamily="34" charset="-128"/>
              </a:defRPr>
            </a:lvl9pPr>
          </a:lstStyle>
          <a:p>
            <a:pPr algn="ctr">
              <a:defRPr/>
            </a:pPr>
            <a:endParaRPr lang="en-US" altLang="en-US" sz="2200" smtClean="0">
              <a:solidFill>
                <a:srgbClr val="000000"/>
              </a:solidFill>
            </a:endParaRPr>
          </a:p>
        </p:txBody>
      </p:sp>
      <p:sp>
        <p:nvSpPr>
          <p:cNvPr id="3075" name="Line 3"/>
          <p:cNvSpPr>
            <a:spLocks noChangeShapeType="1"/>
          </p:cNvSpPr>
          <p:nvPr/>
        </p:nvSpPr>
        <p:spPr bwMode="gray">
          <a:xfrm>
            <a:off x="0" y="949325"/>
            <a:ext cx="9144000" cy="0"/>
          </a:xfrm>
          <a:prstGeom prst="line">
            <a:avLst/>
          </a:prstGeom>
          <a:noFill/>
          <a:ln w="76200">
            <a:solidFill>
              <a:srgbClr val="000066"/>
            </a:solidFill>
            <a:round/>
            <a:headEnd/>
            <a:tailEnd/>
          </a:ln>
          <a:extLst>
            <a:ext uri="{909E8E84-426E-40DD-AFC4-6F175D3DCCD1}">
              <a14:hiddenFill xmlns:a14="http://schemas.microsoft.com/office/drawing/2010/main">
                <a:noFill/>
              </a14:hiddenFill>
            </a:ext>
          </a:extLst>
        </p:spPr>
        <p:txBody>
          <a:bodyPr lIns="43622" tIns="43622" rIns="43622" bIns="43622" anchor="ctr"/>
          <a:lstStyle/>
          <a:p>
            <a:endParaRPr lang="en-US"/>
          </a:p>
        </p:txBody>
      </p:sp>
      <p:sp>
        <p:nvSpPr>
          <p:cNvPr id="3076" name="Rectangle 4"/>
          <p:cNvSpPr>
            <a:spLocks noGrp="1" noChangeArrowheads="1"/>
          </p:cNvSpPr>
          <p:nvPr>
            <p:ph type="body" idx="1"/>
          </p:nvPr>
        </p:nvSpPr>
        <p:spPr bwMode="gray">
          <a:xfrm>
            <a:off x="354013" y="1293813"/>
            <a:ext cx="8440737" cy="509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619" tIns="43619" rIns="43619" bIns="43619" numCol="1" anchor="t" anchorCtr="0" compatLnSpc="1">
            <a:prstTxWarp prst="textNoShape">
              <a:avLst/>
            </a:prstTxWarp>
          </a:bodyPr>
          <a:lstStyle/>
          <a:p>
            <a:pPr lvl="0"/>
            <a:r>
              <a:rPr lang="en-US" altLang="en-US" noProof="1" smtClean="0"/>
              <a:t>Click to edit master</a:t>
            </a:r>
            <a:r>
              <a:rPr lang="en-CA" altLang="zh-CN" smtClean="0"/>
              <a:t> </a:t>
            </a:r>
            <a:r>
              <a:rPr lang="en-CA" altLang="en-US" noProof="1" smtClean="0"/>
              <a:t>text styles</a:t>
            </a:r>
            <a:r>
              <a:rPr lang="en-US" altLang="en-US" smtClean="0"/>
              <a:t> (only first word capitalized)</a:t>
            </a:r>
            <a:endParaRPr lang="en-US" altLang="en-US" noProof="1" smtClean="0"/>
          </a:p>
          <a:p>
            <a:pPr lvl="1"/>
            <a:r>
              <a:rPr lang="en-US" altLang="en-US" noProof="1" smtClean="0"/>
              <a:t>Second level</a:t>
            </a:r>
          </a:p>
          <a:p>
            <a:pPr lvl="2"/>
            <a:r>
              <a:rPr lang="en-US" altLang="en-US" noProof="1" smtClean="0"/>
              <a:t>Third level</a:t>
            </a:r>
            <a:endParaRPr lang="en-CA" altLang="zh-CN" smtClean="0"/>
          </a:p>
          <a:p>
            <a:pPr lvl="3"/>
            <a:r>
              <a:rPr lang="en-CA" altLang="zh-CN" smtClean="0"/>
              <a:t>Fourth level</a:t>
            </a:r>
            <a:endParaRPr lang="en-CA" altLang="en-US" noProof="1" smtClean="0"/>
          </a:p>
        </p:txBody>
      </p:sp>
      <p:sp>
        <p:nvSpPr>
          <p:cNvPr id="26629" name="Notes" hidden="1"/>
          <p:cNvSpPr txBox="1">
            <a:spLocks noChangeArrowheads="1"/>
          </p:cNvSpPr>
          <p:nvPr>
            <p:custDataLst>
              <p:tags r:id="rId16"/>
            </p:custDataLst>
          </p:nvPr>
        </p:nvSpPr>
        <p:spPr bwMode="gray">
          <a:xfrm>
            <a:off x="209550" y="6499225"/>
            <a:ext cx="57721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171450" indent="-171450" defTabSz="820738">
              <a:defRPr sz="1000">
                <a:solidFill>
                  <a:schemeClr val="tx1"/>
                </a:solidFill>
                <a:latin typeface="Verdana" pitchFamily="34" charset="0"/>
                <a:ea typeface="ＭＳ Ｐゴシック" pitchFamily="34" charset="-128"/>
              </a:defRPr>
            </a:lvl1pPr>
            <a:lvl2pPr marL="742950" indent="-285750" defTabSz="820738">
              <a:defRPr sz="1000">
                <a:solidFill>
                  <a:schemeClr val="tx1"/>
                </a:solidFill>
                <a:latin typeface="Verdana" pitchFamily="34" charset="0"/>
                <a:ea typeface="ＭＳ Ｐゴシック" pitchFamily="34" charset="-128"/>
              </a:defRPr>
            </a:lvl2pPr>
            <a:lvl3pPr marL="1143000" indent="-228600" defTabSz="820738">
              <a:defRPr sz="1000">
                <a:solidFill>
                  <a:schemeClr val="tx1"/>
                </a:solidFill>
                <a:latin typeface="Verdana" pitchFamily="34" charset="0"/>
                <a:ea typeface="ＭＳ Ｐゴシック" pitchFamily="34" charset="-128"/>
              </a:defRPr>
            </a:lvl3pPr>
            <a:lvl4pPr marL="1600200" indent="-228600" defTabSz="820738">
              <a:defRPr sz="1000">
                <a:solidFill>
                  <a:schemeClr val="tx1"/>
                </a:solidFill>
                <a:latin typeface="Verdana" pitchFamily="34" charset="0"/>
                <a:ea typeface="ＭＳ Ｐゴシック" pitchFamily="34" charset="-128"/>
              </a:defRPr>
            </a:lvl4pPr>
            <a:lvl5pPr marL="2057400" indent="-228600" defTabSz="820738">
              <a:defRPr sz="1000">
                <a:solidFill>
                  <a:schemeClr val="tx1"/>
                </a:solidFill>
                <a:latin typeface="Verdana" pitchFamily="34" charset="0"/>
                <a:ea typeface="ＭＳ Ｐゴシック" pitchFamily="34" charset="-128"/>
              </a:defRPr>
            </a:lvl5pPr>
            <a:lvl6pPr marL="25146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defTabSz="820738"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fontAlgn="t">
              <a:defRPr/>
            </a:pPr>
            <a:endParaRPr lang="en-US" sz="900" noProof="1" smtClean="0">
              <a:solidFill>
                <a:srgbClr val="000000"/>
              </a:solidFill>
            </a:endParaRPr>
          </a:p>
        </p:txBody>
      </p:sp>
      <p:sp>
        <p:nvSpPr>
          <p:cNvPr id="3078" name="Title1"/>
          <p:cNvSpPr>
            <a:spLocks noGrp="1" noChangeArrowheads="1"/>
          </p:cNvSpPr>
          <p:nvPr>
            <p:ph type="title"/>
            <p:custDataLst>
              <p:tags r:id="rId17"/>
            </p:custDataLst>
          </p:nvPr>
        </p:nvSpPr>
        <p:spPr bwMode="gray">
          <a:xfrm>
            <a:off x="530225" y="161925"/>
            <a:ext cx="83820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67105" bIns="0" numCol="1" anchor="ctr" anchorCtr="0" compatLnSpc="1">
            <a:prstTxWarp prst="textNoShape">
              <a:avLst/>
            </a:prstTxWarp>
          </a:bodyPr>
          <a:lstStyle/>
          <a:p>
            <a:pPr lvl="0"/>
            <a:r>
              <a:rPr lang="en-US" altLang="en-US" smtClean="0"/>
              <a:t>Title (Not in Caps, size 24)</a:t>
            </a:r>
            <a:endParaRPr lang="en-US" altLang="en-US" noProof="1" smtClean="0"/>
          </a:p>
        </p:txBody>
      </p:sp>
      <p:sp>
        <p:nvSpPr>
          <p:cNvPr id="26631" name="Text Box 8"/>
          <p:cNvSpPr txBox="1">
            <a:spLocks noChangeArrowheads="1"/>
          </p:cNvSpPr>
          <p:nvPr/>
        </p:nvSpPr>
        <p:spPr bwMode="auto">
          <a:xfrm>
            <a:off x="393700" y="6437313"/>
            <a:ext cx="556418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619" tIns="43619" rIns="43619" bIns="43619">
            <a:spAutoFit/>
          </a:bodyPr>
          <a:lstStyle>
            <a:lvl1pPr>
              <a:defRPr sz="1000">
                <a:solidFill>
                  <a:schemeClr val="tx1"/>
                </a:solidFill>
                <a:latin typeface="Verdana" pitchFamily="34" charset="0"/>
                <a:ea typeface="ＭＳ Ｐゴシック" pitchFamily="34" charset="-128"/>
              </a:defRPr>
            </a:lvl1pPr>
            <a:lvl2pPr marL="742950" indent="-285750">
              <a:defRPr sz="1000">
                <a:solidFill>
                  <a:schemeClr val="tx1"/>
                </a:solidFill>
                <a:latin typeface="Verdana" pitchFamily="34" charset="0"/>
                <a:ea typeface="ＭＳ Ｐゴシック" pitchFamily="34" charset="-128"/>
              </a:defRPr>
            </a:lvl2pPr>
            <a:lvl3pPr marL="1143000" indent="-228600">
              <a:defRPr sz="1000">
                <a:solidFill>
                  <a:schemeClr val="tx1"/>
                </a:solidFill>
                <a:latin typeface="Verdana" pitchFamily="34" charset="0"/>
                <a:ea typeface="ＭＳ Ｐゴシック" pitchFamily="34" charset="-128"/>
              </a:defRPr>
            </a:lvl3pPr>
            <a:lvl4pPr marL="1600200" indent="-228600">
              <a:defRPr sz="1000">
                <a:solidFill>
                  <a:schemeClr val="tx1"/>
                </a:solidFill>
                <a:latin typeface="Verdana" pitchFamily="34" charset="0"/>
                <a:ea typeface="ＭＳ Ｐゴシック" pitchFamily="34" charset="-128"/>
              </a:defRPr>
            </a:lvl4pPr>
            <a:lvl5pPr marL="2057400" indent="-228600">
              <a:defRPr sz="10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Verdana" pitchFamily="34" charset="0"/>
                <a:ea typeface="ＭＳ Ｐゴシック" pitchFamily="34" charset="-128"/>
              </a:defRPr>
            </a:lvl9pPr>
          </a:lstStyle>
          <a:p>
            <a:pPr>
              <a:spcBef>
                <a:spcPct val="50000"/>
              </a:spcBef>
              <a:defRPr/>
            </a:pPr>
            <a:endParaRPr lang="en-US" sz="2200" smtClean="0">
              <a:solidFill>
                <a:srgbClr val="000000"/>
              </a:solidFill>
            </a:endParaRPr>
          </a:p>
        </p:txBody>
      </p:sp>
      <p:sp>
        <p:nvSpPr>
          <p:cNvPr id="13322" name="Rectangle 10"/>
          <p:cNvSpPr>
            <a:spLocks noGrp="1" noChangeArrowheads="1"/>
          </p:cNvSpPr>
          <p:nvPr>
            <p:ph type="sldNum" sz="quarter" idx="4"/>
          </p:nvPr>
        </p:nvSpPr>
        <p:spPr bwMode="auto">
          <a:xfrm>
            <a:off x="8693150" y="6484938"/>
            <a:ext cx="390525"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224" tIns="42612" rIns="85224" bIns="42612" numCol="1" anchor="ctr" anchorCtr="1" compatLnSpc="1">
            <a:prstTxWarp prst="textNoShape">
              <a:avLst/>
            </a:prstTxWarp>
          </a:bodyPr>
          <a:lstStyle>
            <a:lvl1pPr algn="ctr">
              <a:lnSpc>
                <a:spcPct val="80000"/>
              </a:lnSpc>
              <a:defRPr sz="900">
                <a:solidFill>
                  <a:srgbClr val="000000"/>
                </a:solidFill>
              </a:defRPr>
            </a:lvl1pPr>
          </a:lstStyle>
          <a:p>
            <a:fld id="{D3865DEA-69F0-4CE1-AC68-4ECD8B85D431}" type="slidenum">
              <a:rPr lang="en-US" altLang="en-US"/>
              <a:pPr/>
              <a:t>‹#›</a:t>
            </a:fld>
            <a:endParaRPr lang="en-US" altLang="en-US"/>
          </a:p>
        </p:txBody>
      </p:sp>
      <p:pic>
        <p:nvPicPr>
          <p:cNvPr id="3081" name="Picture 1" descr="FCC.eps"/>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8275638" y="6407150"/>
            <a:ext cx="4318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50" r:id="rId1"/>
    <p:sldLayoutId id="2147485434" r:id="rId2"/>
    <p:sldLayoutId id="2147485435" r:id="rId3"/>
    <p:sldLayoutId id="2147485436" r:id="rId4"/>
    <p:sldLayoutId id="2147485437" r:id="rId5"/>
    <p:sldLayoutId id="2147485438" r:id="rId6"/>
    <p:sldLayoutId id="2147485439" r:id="rId7"/>
    <p:sldLayoutId id="2147485440" r:id="rId8"/>
    <p:sldLayoutId id="2147485441" r:id="rId9"/>
    <p:sldLayoutId id="2147485442" r:id="rId10"/>
    <p:sldLayoutId id="2147485443" r:id="rId11"/>
    <p:sldLayoutId id="2147485444" r:id="rId12"/>
    <p:sldLayoutId id="2147485445" r:id="rId13"/>
    <p:sldLayoutId id="2147485446" r:id="rId14"/>
  </p:sldLayoutIdLst>
  <p:hf hdr="0" ftr="0" dt="0"/>
  <p:txStyles>
    <p:titleStyle>
      <a:lvl1pPr algn="l" defTabSz="820738" rtl="0" eaLnBrk="0" fontAlgn="base" hangingPunct="0">
        <a:spcBef>
          <a:spcPct val="0"/>
        </a:spcBef>
        <a:spcAft>
          <a:spcPct val="0"/>
        </a:spcAft>
        <a:defRPr sz="2200">
          <a:solidFill>
            <a:srgbClr val="000066"/>
          </a:solidFill>
          <a:latin typeface="+mj-lt"/>
          <a:ea typeface="MS PGothic" pitchFamily="34" charset="-128"/>
          <a:cs typeface="ＭＳ Ｐゴシック" charset="0"/>
        </a:defRPr>
      </a:lvl1pPr>
      <a:lvl2pPr algn="l" defTabSz="820738" rtl="0" eaLnBrk="0" fontAlgn="base" hangingPunct="0">
        <a:spcBef>
          <a:spcPct val="0"/>
        </a:spcBef>
        <a:spcAft>
          <a:spcPct val="0"/>
        </a:spcAft>
        <a:defRPr sz="2200">
          <a:solidFill>
            <a:srgbClr val="000066"/>
          </a:solidFill>
          <a:latin typeface="Verdana" pitchFamily="34" charset="0"/>
          <a:ea typeface="MS PGothic" pitchFamily="34" charset="-128"/>
          <a:cs typeface="ＭＳ Ｐゴシック" charset="0"/>
        </a:defRPr>
      </a:lvl2pPr>
      <a:lvl3pPr algn="l" defTabSz="820738" rtl="0" eaLnBrk="0" fontAlgn="base" hangingPunct="0">
        <a:spcBef>
          <a:spcPct val="0"/>
        </a:spcBef>
        <a:spcAft>
          <a:spcPct val="0"/>
        </a:spcAft>
        <a:defRPr sz="2200">
          <a:solidFill>
            <a:srgbClr val="000066"/>
          </a:solidFill>
          <a:latin typeface="Verdana" pitchFamily="34" charset="0"/>
          <a:ea typeface="MS PGothic" pitchFamily="34" charset="-128"/>
          <a:cs typeface="ＭＳ Ｐゴシック" charset="0"/>
        </a:defRPr>
      </a:lvl3pPr>
      <a:lvl4pPr algn="l" defTabSz="820738" rtl="0" eaLnBrk="0" fontAlgn="base" hangingPunct="0">
        <a:spcBef>
          <a:spcPct val="0"/>
        </a:spcBef>
        <a:spcAft>
          <a:spcPct val="0"/>
        </a:spcAft>
        <a:defRPr sz="2200">
          <a:solidFill>
            <a:srgbClr val="000066"/>
          </a:solidFill>
          <a:latin typeface="Verdana" pitchFamily="34" charset="0"/>
          <a:ea typeface="MS PGothic" pitchFamily="34" charset="-128"/>
          <a:cs typeface="ＭＳ Ｐゴシック" charset="0"/>
        </a:defRPr>
      </a:lvl4pPr>
      <a:lvl5pPr algn="l" defTabSz="820738" rtl="0" eaLnBrk="0" fontAlgn="base" hangingPunct="0">
        <a:spcBef>
          <a:spcPct val="0"/>
        </a:spcBef>
        <a:spcAft>
          <a:spcPct val="0"/>
        </a:spcAft>
        <a:defRPr sz="2200">
          <a:solidFill>
            <a:srgbClr val="000066"/>
          </a:solidFill>
          <a:latin typeface="Verdana" pitchFamily="34" charset="0"/>
          <a:ea typeface="MS PGothic" pitchFamily="34" charset="-128"/>
          <a:cs typeface="ＭＳ Ｐゴシック" charset="0"/>
        </a:defRPr>
      </a:lvl5pPr>
      <a:lvl6pPr marL="426156" algn="l" defTabSz="821239" rtl="0" fontAlgn="base">
        <a:spcBef>
          <a:spcPct val="0"/>
        </a:spcBef>
        <a:spcAft>
          <a:spcPct val="0"/>
        </a:spcAft>
        <a:defRPr sz="2200">
          <a:solidFill>
            <a:srgbClr val="000066"/>
          </a:solidFill>
          <a:latin typeface="Verdana" pitchFamily="34" charset="0"/>
        </a:defRPr>
      </a:lvl6pPr>
      <a:lvl7pPr marL="852312" algn="l" defTabSz="821239" rtl="0" fontAlgn="base">
        <a:spcBef>
          <a:spcPct val="0"/>
        </a:spcBef>
        <a:spcAft>
          <a:spcPct val="0"/>
        </a:spcAft>
        <a:defRPr sz="2200">
          <a:solidFill>
            <a:srgbClr val="000066"/>
          </a:solidFill>
          <a:latin typeface="Verdana" pitchFamily="34" charset="0"/>
        </a:defRPr>
      </a:lvl7pPr>
      <a:lvl8pPr marL="1278468" algn="l" defTabSz="821239" rtl="0" fontAlgn="base">
        <a:spcBef>
          <a:spcPct val="0"/>
        </a:spcBef>
        <a:spcAft>
          <a:spcPct val="0"/>
        </a:spcAft>
        <a:defRPr sz="2200">
          <a:solidFill>
            <a:srgbClr val="000066"/>
          </a:solidFill>
          <a:latin typeface="Verdana" pitchFamily="34" charset="0"/>
        </a:defRPr>
      </a:lvl8pPr>
      <a:lvl9pPr marL="1704624" algn="l" defTabSz="821239" rtl="0" fontAlgn="base">
        <a:spcBef>
          <a:spcPct val="0"/>
        </a:spcBef>
        <a:spcAft>
          <a:spcPct val="0"/>
        </a:spcAft>
        <a:defRPr sz="2200">
          <a:solidFill>
            <a:srgbClr val="000066"/>
          </a:solidFill>
          <a:latin typeface="Verdana" pitchFamily="34" charset="0"/>
        </a:defRPr>
      </a:lvl9pPr>
    </p:titleStyle>
    <p:bodyStyle>
      <a:lvl1pPr marL="212725" indent="-212725" algn="l" rtl="0" eaLnBrk="0" fontAlgn="base" hangingPunct="0">
        <a:spcBef>
          <a:spcPct val="40000"/>
        </a:spcBef>
        <a:spcAft>
          <a:spcPct val="0"/>
        </a:spcAft>
        <a:buClr>
          <a:schemeClr val="tx1"/>
        </a:buClr>
        <a:buFont typeface="Verdana" panose="020B0604030504040204" pitchFamily="34" charset="0"/>
        <a:buChar char="•"/>
        <a:defRPr sz="2200">
          <a:solidFill>
            <a:schemeClr val="tx1"/>
          </a:solidFill>
          <a:latin typeface="+mn-lt"/>
          <a:ea typeface="MS PGothic" pitchFamily="34" charset="-128"/>
          <a:cs typeface="ＭＳ Ｐゴシック" charset="0"/>
        </a:defRPr>
      </a:lvl1pPr>
      <a:lvl2pPr marL="531813" indent="-212725" algn="l" rtl="0" eaLnBrk="0" fontAlgn="base" hangingPunct="0">
        <a:spcBef>
          <a:spcPct val="20000"/>
        </a:spcBef>
        <a:spcAft>
          <a:spcPct val="0"/>
        </a:spcAft>
        <a:buClr>
          <a:schemeClr val="tx1"/>
        </a:buClr>
        <a:buChar char="-"/>
        <a:defRPr sz="1900">
          <a:solidFill>
            <a:schemeClr val="tx1"/>
          </a:solidFill>
          <a:latin typeface="+mn-lt"/>
          <a:ea typeface="MS PGothic" pitchFamily="34" charset="-128"/>
          <a:cs typeface="ＭＳ Ｐゴシック"/>
        </a:defRPr>
      </a:lvl2pPr>
      <a:lvl3pPr marL="850900" indent="-212725" algn="l" rtl="0" eaLnBrk="0" fontAlgn="base" hangingPunct="0">
        <a:spcBef>
          <a:spcPct val="20000"/>
        </a:spcBef>
        <a:spcAft>
          <a:spcPct val="0"/>
        </a:spcAft>
        <a:buClr>
          <a:schemeClr val="tx1"/>
        </a:buClr>
        <a:buFont typeface="Marlett" pitchFamily="2" charset="2"/>
        <a:buChar char="8"/>
        <a:defRPr sz="1900">
          <a:solidFill>
            <a:schemeClr val="tx1"/>
          </a:solidFill>
          <a:latin typeface="+mn-lt"/>
          <a:ea typeface="MS PGothic" pitchFamily="34" charset="-128"/>
          <a:cs typeface="ＭＳ Ｐゴシック"/>
        </a:defRPr>
      </a:lvl3pPr>
      <a:lvl4pPr marL="1277938" indent="-212725" algn="l" rtl="0" eaLnBrk="0" fontAlgn="base" hangingPunct="0">
        <a:spcBef>
          <a:spcPct val="20000"/>
        </a:spcBef>
        <a:spcAft>
          <a:spcPct val="0"/>
        </a:spcAft>
        <a:buClr>
          <a:schemeClr val="tx1"/>
        </a:buClr>
        <a:buChar char="-"/>
        <a:defRPr sz="1900">
          <a:solidFill>
            <a:schemeClr val="tx1"/>
          </a:solidFill>
          <a:latin typeface="+mn-lt"/>
          <a:ea typeface="MS PGothic" pitchFamily="34" charset="-128"/>
          <a:cs typeface="ＭＳ Ｐゴシック"/>
        </a:defRPr>
      </a:lvl4pPr>
      <a:lvl5pPr marL="2009775" indent="-315913" algn="l" rtl="0" eaLnBrk="0" fontAlgn="base" hangingPunct="0">
        <a:spcBef>
          <a:spcPct val="0"/>
        </a:spcBef>
        <a:spcAft>
          <a:spcPct val="0"/>
        </a:spcAft>
        <a:buClr>
          <a:srgbClr val="FFFF66"/>
        </a:buClr>
        <a:buFont typeface="Marlett" pitchFamily="2" charset="2"/>
        <a:buChar char="8"/>
        <a:defRPr sz="2200">
          <a:solidFill>
            <a:schemeClr val="bg1"/>
          </a:solidFill>
          <a:latin typeface="+mn-lt"/>
          <a:ea typeface="MS PGothic" pitchFamily="34" charset="-128"/>
          <a:cs typeface="ＭＳ Ｐゴシック"/>
        </a:defRPr>
      </a:lvl5pPr>
      <a:lvl6pPr marL="2437081" indent="-316658" algn="l" defTabSz="914460" rtl="0" fontAlgn="base">
        <a:spcBef>
          <a:spcPct val="0"/>
        </a:spcBef>
        <a:spcAft>
          <a:spcPct val="0"/>
        </a:spcAft>
        <a:buClr>
          <a:srgbClr val="FFFF66"/>
        </a:buClr>
        <a:buFont typeface="Marlett" pitchFamily="2" charset="2"/>
        <a:buChar char="8"/>
        <a:defRPr sz="2200">
          <a:solidFill>
            <a:schemeClr val="bg1"/>
          </a:solidFill>
          <a:latin typeface="+mn-lt"/>
        </a:defRPr>
      </a:lvl6pPr>
      <a:lvl7pPr marL="2863237" indent="-316658" algn="l" defTabSz="914460" rtl="0" fontAlgn="base">
        <a:spcBef>
          <a:spcPct val="0"/>
        </a:spcBef>
        <a:spcAft>
          <a:spcPct val="0"/>
        </a:spcAft>
        <a:buClr>
          <a:srgbClr val="FFFF66"/>
        </a:buClr>
        <a:buFont typeface="Marlett" pitchFamily="2" charset="2"/>
        <a:buChar char="8"/>
        <a:defRPr sz="2200">
          <a:solidFill>
            <a:schemeClr val="bg1"/>
          </a:solidFill>
          <a:latin typeface="+mn-lt"/>
        </a:defRPr>
      </a:lvl7pPr>
      <a:lvl8pPr marL="3289393" indent="-316658" algn="l" defTabSz="914460" rtl="0" fontAlgn="base">
        <a:spcBef>
          <a:spcPct val="0"/>
        </a:spcBef>
        <a:spcAft>
          <a:spcPct val="0"/>
        </a:spcAft>
        <a:buClr>
          <a:srgbClr val="FFFF66"/>
        </a:buClr>
        <a:buFont typeface="Marlett" pitchFamily="2" charset="2"/>
        <a:buChar char="8"/>
        <a:defRPr sz="2200">
          <a:solidFill>
            <a:schemeClr val="bg1"/>
          </a:solidFill>
          <a:latin typeface="+mn-lt"/>
        </a:defRPr>
      </a:lvl8pPr>
      <a:lvl9pPr marL="3715549" indent="-316658" algn="l" defTabSz="914460" rtl="0" fontAlgn="base">
        <a:spcBef>
          <a:spcPct val="0"/>
        </a:spcBef>
        <a:spcAft>
          <a:spcPct val="0"/>
        </a:spcAft>
        <a:buClr>
          <a:srgbClr val="FFFF66"/>
        </a:buClr>
        <a:buFont typeface="Marlett" pitchFamily="2" charset="2"/>
        <a:buChar char="8"/>
        <a:defRPr sz="2200">
          <a:solidFill>
            <a:schemeClr val="bg1"/>
          </a:solidFill>
          <a:latin typeface="+mn-lt"/>
        </a:defRPr>
      </a:lvl9pPr>
    </p:bodyStyle>
    <p:otherStyle>
      <a:defPPr>
        <a:defRPr lang="en-US"/>
      </a:defPPr>
      <a:lvl1pPr marL="0" algn="l" defTabSz="852312" rtl="0" eaLnBrk="1" latinLnBrk="0" hangingPunct="1">
        <a:defRPr sz="1700" kern="1200">
          <a:solidFill>
            <a:schemeClr val="tx1"/>
          </a:solidFill>
          <a:latin typeface="+mn-lt"/>
          <a:ea typeface="+mn-ea"/>
          <a:cs typeface="+mn-cs"/>
        </a:defRPr>
      </a:lvl1pPr>
      <a:lvl2pPr marL="426156" algn="l" defTabSz="852312" rtl="0" eaLnBrk="1" latinLnBrk="0" hangingPunct="1">
        <a:defRPr sz="1700" kern="1200">
          <a:solidFill>
            <a:schemeClr val="tx1"/>
          </a:solidFill>
          <a:latin typeface="+mn-lt"/>
          <a:ea typeface="+mn-ea"/>
          <a:cs typeface="+mn-cs"/>
        </a:defRPr>
      </a:lvl2pPr>
      <a:lvl3pPr marL="852312" algn="l" defTabSz="852312" rtl="0" eaLnBrk="1" latinLnBrk="0" hangingPunct="1">
        <a:defRPr sz="1700" kern="1200">
          <a:solidFill>
            <a:schemeClr val="tx1"/>
          </a:solidFill>
          <a:latin typeface="+mn-lt"/>
          <a:ea typeface="+mn-ea"/>
          <a:cs typeface="+mn-cs"/>
        </a:defRPr>
      </a:lvl3pPr>
      <a:lvl4pPr marL="1278468" algn="l" defTabSz="852312" rtl="0" eaLnBrk="1" latinLnBrk="0" hangingPunct="1">
        <a:defRPr sz="1700" kern="1200">
          <a:solidFill>
            <a:schemeClr val="tx1"/>
          </a:solidFill>
          <a:latin typeface="+mn-lt"/>
          <a:ea typeface="+mn-ea"/>
          <a:cs typeface="+mn-cs"/>
        </a:defRPr>
      </a:lvl4pPr>
      <a:lvl5pPr marL="1704624" algn="l" defTabSz="852312" rtl="0" eaLnBrk="1" latinLnBrk="0" hangingPunct="1">
        <a:defRPr sz="1700" kern="1200">
          <a:solidFill>
            <a:schemeClr val="tx1"/>
          </a:solidFill>
          <a:latin typeface="+mn-lt"/>
          <a:ea typeface="+mn-ea"/>
          <a:cs typeface="+mn-cs"/>
        </a:defRPr>
      </a:lvl5pPr>
      <a:lvl6pPr marL="2130781" algn="l" defTabSz="852312" rtl="0" eaLnBrk="1" latinLnBrk="0" hangingPunct="1">
        <a:defRPr sz="1700" kern="1200">
          <a:solidFill>
            <a:schemeClr val="tx1"/>
          </a:solidFill>
          <a:latin typeface="+mn-lt"/>
          <a:ea typeface="+mn-ea"/>
          <a:cs typeface="+mn-cs"/>
        </a:defRPr>
      </a:lvl6pPr>
      <a:lvl7pPr marL="2556937" algn="l" defTabSz="852312" rtl="0" eaLnBrk="1" latinLnBrk="0" hangingPunct="1">
        <a:defRPr sz="1700" kern="1200">
          <a:solidFill>
            <a:schemeClr val="tx1"/>
          </a:solidFill>
          <a:latin typeface="+mn-lt"/>
          <a:ea typeface="+mn-ea"/>
          <a:cs typeface="+mn-cs"/>
        </a:defRPr>
      </a:lvl7pPr>
      <a:lvl8pPr marL="2983093" algn="l" defTabSz="852312" rtl="0" eaLnBrk="1" latinLnBrk="0" hangingPunct="1">
        <a:defRPr sz="1700" kern="1200">
          <a:solidFill>
            <a:schemeClr val="tx1"/>
          </a:solidFill>
          <a:latin typeface="+mn-lt"/>
          <a:ea typeface="+mn-ea"/>
          <a:cs typeface="+mn-cs"/>
        </a:defRPr>
      </a:lvl8pPr>
      <a:lvl9pPr marL="3409249" algn="l" defTabSz="85231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2105526" y="1271588"/>
            <a:ext cx="7038474" cy="1371600"/>
          </a:xfrm>
        </p:spPr>
        <p:txBody>
          <a:bodyPr lIns="91432" tIns="45716" rIns="91432" bIns="45716" anchor="b"/>
          <a:lstStyle/>
          <a:p>
            <a:pPr eaLnBrk="1" hangingPunct="1"/>
            <a:r>
              <a:rPr lang="en-US" altLang="en-US" sz="2400" b="1" dirty="0" smtClean="0"/>
              <a:t>Dialogue on Diversity </a:t>
            </a:r>
            <a:br>
              <a:rPr lang="en-US" altLang="en-US" sz="2400" b="1" dirty="0" smtClean="0"/>
            </a:br>
            <a:r>
              <a:rPr lang="en-US" altLang="en-US" sz="2400" b="1" dirty="0" smtClean="0"/>
              <a:t>2016 Entrepreneurship/Information Technology Conference</a:t>
            </a:r>
          </a:p>
        </p:txBody>
      </p:sp>
      <p:sp>
        <p:nvSpPr>
          <p:cNvPr id="8195" name="Rectangle 3"/>
          <p:cNvSpPr>
            <a:spLocks noGrp="1" noChangeArrowheads="1"/>
          </p:cNvSpPr>
          <p:nvPr>
            <p:ph type="subTitle" idx="4294967295"/>
          </p:nvPr>
        </p:nvSpPr>
        <p:spPr>
          <a:xfrm>
            <a:off x="3110917" y="3043822"/>
            <a:ext cx="5803900" cy="1981200"/>
          </a:xfrm>
        </p:spPr>
        <p:txBody>
          <a:bodyPr lIns="91432" tIns="45716" rIns="91432" bIns="45716"/>
          <a:lstStyle/>
          <a:p>
            <a:pPr marL="0" indent="0" eaLnBrk="1" hangingPunct="1">
              <a:lnSpc>
                <a:spcPct val="90000"/>
              </a:lnSpc>
              <a:buFont typeface="Verdana" panose="020B0604030504040204" pitchFamily="34" charset="0"/>
              <a:buNone/>
            </a:pPr>
            <a:r>
              <a:rPr lang="en-US" altLang="en-US" sz="2000" b="1" dirty="0" smtClean="0"/>
              <a:t>William Davenport,</a:t>
            </a:r>
          </a:p>
          <a:p>
            <a:pPr marL="0" indent="0" eaLnBrk="1" hangingPunct="1">
              <a:lnSpc>
                <a:spcPct val="90000"/>
              </a:lnSpc>
              <a:buFont typeface="Verdana" panose="020B0604030504040204" pitchFamily="34" charset="0"/>
              <a:buNone/>
            </a:pPr>
            <a:r>
              <a:rPr lang="en-US" altLang="en-US" sz="2000" b="1" dirty="0" smtClean="0"/>
              <a:t>Deputy Chief, Enforcement Bureau</a:t>
            </a:r>
          </a:p>
          <a:p>
            <a:pPr marL="0" indent="0" eaLnBrk="1" hangingPunct="1">
              <a:lnSpc>
                <a:spcPct val="90000"/>
              </a:lnSpc>
              <a:buNone/>
            </a:pPr>
            <a:r>
              <a:rPr lang="en-US" altLang="en-US" sz="2000" b="1" dirty="0"/>
              <a:t>Federal Communications </a:t>
            </a:r>
            <a:r>
              <a:rPr lang="en-US" altLang="en-US" sz="2000" b="1" dirty="0" smtClean="0"/>
              <a:t>Commission</a:t>
            </a:r>
          </a:p>
          <a:p>
            <a:pPr marL="0" indent="0" eaLnBrk="1" hangingPunct="1">
              <a:lnSpc>
                <a:spcPct val="90000"/>
              </a:lnSpc>
              <a:buNone/>
            </a:pPr>
            <a:endParaRPr lang="en-US" altLang="en-US" sz="2000" b="1" dirty="0"/>
          </a:p>
          <a:p>
            <a:pPr marL="0" indent="0" eaLnBrk="1" hangingPunct="1">
              <a:lnSpc>
                <a:spcPct val="90000"/>
              </a:lnSpc>
              <a:buFont typeface="Verdana" panose="020B0604030504040204" pitchFamily="34" charset="0"/>
              <a:buNone/>
            </a:pPr>
            <a:r>
              <a:rPr lang="en-US" altLang="en-US" sz="2000" b="1" dirty="0" smtClean="0"/>
              <a:t>Matt DelNero</a:t>
            </a:r>
          </a:p>
          <a:p>
            <a:pPr marL="0" indent="0" eaLnBrk="1" hangingPunct="1">
              <a:lnSpc>
                <a:spcPct val="90000"/>
              </a:lnSpc>
              <a:buFont typeface="Verdana" panose="020B0604030504040204" pitchFamily="34" charset="0"/>
              <a:buNone/>
            </a:pPr>
            <a:r>
              <a:rPr lang="en-US" altLang="en-US" sz="2000" b="1" dirty="0" smtClean="0"/>
              <a:t>Chief, Wireline Competition Bureau</a:t>
            </a:r>
          </a:p>
          <a:p>
            <a:pPr marL="0" indent="0" eaLnBrk="1" hangingPunct="1">
              <a:lnSpc>
                <a:spcPct val="90000"/>
              </a:lnSpc>
              <a:buNone/>
            </a:pPr>
            <a:r>
              <a:rPr lang="en-US" altLang="en-US" sz="2000" b="1" dirty="0"/>
              <a:t>Federal Communications Commission</a:t>
            </a:r>
          </a:p>
          <a:p>
            <a:pPr marL="0" indent="0" eaLnBrk="1" hangingPunct="1">
              <a:lnSpc>
                <a:spcPct val="90000"/>
              </a:lnSpc>
              <a:buFont typeface="Verdana" panose="020B0604030504040204" pitchFamily="34" charset="0"/>
              <a:buNone/>
            </a:pPr>
            <a:endParaRPr lang="en-US" altLang="en-US" sz="2000" b="1" dirty="0" smtClean="0"/>
          </a:p>
          <a:p>
            <a:pPr marL="0" indent="0" eaLnBrk="1" hangingPunct="1">
              <a:lnSpc>
                <a:spcPct val="90000"/>
              </a:lnSpc>
              <a:buFont typeface="Verdana" panose="020B0604030504040204" pitchFamily="34" charset="0"/>
              <a:buNone/>
            </a:pPr>
            <a:r>
              <a:rPr lang="en-US" altLang="en-US" sz="2000" b="1" dirty="0" smtClean="0"/>
              <a:t>September 13, 2016</a:t>
            </a:r>
          </a:p>
        </p:txBody>
      </p:sp>
      <p:sp>
        <p:nvSpPr>
          <p:cNvPr id="8196" name="Text Box 6"/>
          <p:cNvSpPr txBox="1">
            <a:spLocks noChangeArrowheads="1"/>
          </p:cNvSpPr>
          <p:nvPr/>
        </p:nvSpPr>
        <p:spPr bwMode="auto">
          <a:xfrm>
            <a:off x="517525" y="57531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6" rIns="91432" bIns="45716">
            <a:spAutoFit/>
          </a:bodyPr>
          <a:lstStyle>
            <a:lvl1pPr>
              <a:defRPr sz="1000">
                <a:solidFill>
                  <a:schemeClr val="tx1"/>
                </a:solidFill>
                <a:latin typeface="Verdana" panose="020B0604030504040204" pitchFamily="34" charset="0"/>
                <a:ea typeface="MS PGothic" panose="020B0600070205080204" pitchFamily="34" charset="-128"/>
              </a:defRPr>
            </a:lvl1pPr>
            <a:lvl2pPr marL="742950" indent="-285750">
              <a:defRPr sz="1000">
                <a:solidFill>
                  <a:schemeClr val="tx1"/>
                </a:solidFill>
                <a:latin typeface="Verdana" panose="020B0604030504040204" pitchFamily="34" charset="0"/>
                <a:ea typeface="MS PGothic" panose="020B0600070205080204" pitchFamily="34" charset="-128"/>
              </a:defRPr>
            </a:lvl2pPr>
            <a:lvl3pPr marL="1143000" indent="-228600">
              <a:defRPr sz="1000">
                <a:solidFill>
                  <a:schemeClr val="tx1"/>
                </a:solidFill>
                <a:latin typeface="Verdana" panose="020B0604030504040204" pitchFamily="34" charset="0"/>
                <a:ea typeface="MS PGothic" panose="020B0600070205080204" pitchFamily="34" charset="-128"/>
              </a:defRPr>
            </a:lvl3pPr>
            <a:lvl4pPr marL="1600200" indent="-228600">
              <a:defRPr sz="1000">
                <a:solidFill>
                  <a:schemeClr val="tx1"/>
                </a:solidFill>
                <a:latin typeface="Verdana" panose="020B0604030504040204" pitchFamily="34" charset="0"/>
                <a:ea typeface="MS PGothic" panose="020B0600070205080204" pitchFamily="34" charset="-128"/>
              </a:defRPr>
            </a:lvl4pPr>
            <a:lvl5pPr marL="2057400" indent="-228600">
              <a:defRPr sz="1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9pPr>
          </a:lstStyle>
          <a:p>
            <a:endParaRPr lang="en-US" altLang="en-US" sz="18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Highlights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Overview </a:t>
            </a:r>
            <a:r>
              <a:rPr lang="en-US" dirty="0"/>
              <a:t>of FCC enforcement authority and </a:t>
            </a:r>
            <a:r>
              <a:rPr lang="en-US" dirty="0" smtClean="0"/>
              <a:t>structure</a:t>
            </a:r>
          </a:p>
          <a:p>
            <a:pPr marL="457200" indent="-457200">
              <a:buAutoNum type="arabicPeriod"/>
            </a:pPr>
            <a:r>
              <a:rPr lang="en-US" dirty="0" smtClean="0"/>
              <a:t>Major </a:t>
            </a:r>
            <a:r>
              <a:rPr lang="en-US" dirty="0"/>
              <a:t>areas of FCC enforcement </a:t>
            </a:r>
            <a:endParaRPr lang="en-US" dirty="0" smtClean="0"/>
          </a:p>
          <a:p>
            <a:pPr marL="457200" indent="-457200">
              <a:buAutoNum type="arabicPeriod"/>
            </a:pPr>
            <a:r>
              <a:rPr lang="en-US" dirty="0" smtClean="0"/>
              <a:t>Examples </a:t>
            </a:r>
            <a:r>
              <a:rPr lang="en-US" dirty="0"/>
              <a:t>of how FCC enforcement protects low-income communities and communities of </a:t>
            </a:r>
            <a:r>
              <a:rPr lang="en-US" dirty="0" smtClean="0"/>
              <a:t>color</a:t>
            </a:r>
          </a:p>
          <a:p>
            <a:pPr marL="457200" indent="-457200">
              <a:buAutoNum type="arabicPeriod"/>
            </a:pPr>
            <a:r>
              <a:rPr lang="en-US" dirty="0" smtClean="0"/>
              <a:t>Future </a:t>
            </a:r>
            <a:r>
              <a:rPr lang="en-US" dirty="0"/>
              <a:t>enforcement priorities of FCC </a:t>
            </a:r>
            <a:endParaRPr lang="en-US" dirty="0" smtClean="0"/>
          </a:p>
        </p:txBody>
      </p:sp>
      <p:sp>
        <p:nvSpPr>
          <p:cNvPr id="4" name="Slide Number Placeholder 3"/>
          <p:cNvSpPr>
            <a:spLocks noGrp="1"/>
          </p:cNvSpPr>
          <p:nvPr>
            <p:ph type="sldNum" sz="quarter" idx="10"/>
          </p:nvPr>
        </p:nvSpPr>
        <p:spPr/>
        <p:txBody>
          <a:bodyPr/>
          <a:lstStyle/>
          <a:p>
            <a:fld id="{F3D435A2-AB15-4ABC-8168-0798DFC4A994}" type="slidenum">
              <a:rPr lang="en-US" altLang="en-US" smtClean="0"/>
              <a:pPr/>
              <a:t>2</a:t>
            </a:fld>
            <a:endParaRPr lang="en-US" altLang="en-US"/>
          </a:p>
        </p:txBody>
      </p:sp>
    </p:spTree>
    <p:extLst>
      <p:ext uri="{BB962C8B-B14F-4D97-AF65-F5344CB8AC3E}">
        <p14:creationId xmlns:p14="http://schemas.microsoft.com/office/powerpoint/2010/main" val="2209691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Wireline Highlights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Overview </a:t>
            </a:r>
            <a:r>
              <a:rPr lang="en-US" dirty="0"/>
              <a:t>of Universal Service </a:t>
            </a:r>
            <a:r>
              <a:rPr lang="en-US" dirty="0" smtClean="0"/>
              <a:t>Policy</a:t>
            </a:r>
          </a:p>
          <a:p>
            <a:pPr marL="457200" indent="-457200">
              <a:buAutoNum type="arabicPeriod"/>
            </a:pPr>
            <a:r>
              <a:rPr lang="en-US" dirty="0" smtClean="0"/>
              <a:t>Initiatives to </a:t>
            </a:r>
            <a:r>
              <a:rPr lang="en-US" dirty="0"/>
              <a:t>increase broadband availability and broadband </a:t>
            </a:r>
            <a:r>
              <a:rPr lang="en-US" dirty="0" smtClean="0"/>
              <a:t>adoption</a:t>
            </a:r>
          </a:p>
          <a:p>
            <a:pPr marL="457200" indent="-457200">
              <a:buAutoNum type="arabicPeriod"/>
            </a:pPr>
            <a:r>
              <a:rPr lang="en-US" dirty="0" smtClean="0"/>
              <a:t>Broadband </a:t>
            </a:r>
            <a:r>
              <a:rPr lang="en-US" smtClean="0"/>
              <a:t>consumer privacy</a:t>
            </a:r>
            <a:endParaRPr lang="en-US" dirty="0"/>
          </a:p>
          <a:p>
            <a:pPr marL="457200" indent="-457200">
              <a:buFont typeface="+mj-lt"/>
              <a:buAutoNum type="arabicPeriod"/>
            </a:pPr>
            <a:endParaRPr lang="en-US" dirty="0" smtClean="0"/>
          </a:p>
        </p:txBody>
      </p:sp>
      <p:sp>
        <p:nvSpPr>
          <p:cNvPr id="4" name="Slide Number Placeholder 3"/>
          <p:cNvSpPr>
            <a:spLocks noGrp="1"/>
          </p:cNvSpPr>
          <p:nvPr>
            <p:ph type="sldNum" sz="quarter" idx="10"/>
          </p:nvPr>
        </p:nvSpPr>
        <p:spPr/>
        <p:txBody>
          <a:bodyPr/>
          <a:lstStyle/>
          <a:p>
            <a:fld id="{F3D435A2-AB15-4ABC-8168-0798DFC4A994}" type="slidenum">
              <a:rPr lang="en-US" altLang="en-US" smtClean="0"/>
              <a:pPr/>
              <a:t>3</a:t>
            </a:fld>
            <a:endParaRPr lang="en-US" altLang="en-US"/>
          </a:p>
        </p:txBody>
      </p:sp>
    </p:spTree>
    <p:extLst>
      <p:ext uri="{BB962C8B-B14F-4D97-AF65-F5344CB8AC3E}">
        <p14:creationId xmlns:p14="http://schemas.microsoft.com/office/powerpoint/2010/main" val="3885899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altLang="en-US" dirty="0" smtClean="0"/>
          </a:p>
        </p:txBody>
      </p:sp>
      <p:sp>
        <p:nvSpPr>
          <p:cNvPr id="30723" name="Content Placeholder 2"/>
          <p:cNvSpPr>
            <a:spLocks noGrp="1"/>
          </p:cNvSpPr>
          <p:nvPr>
            <p:ph idx="1"/>
          </p:nvPr>
        </p:nvSpPr>
        <p:spPr>
          <a:xfrm>
            <a:off x="354013" y="1293813"/>
            <a:ext cx="8440737" cy="1232819"/>
          </a:xfrm>
        </p:spPr>
        <p:txBody>
          <a:bodyPr/>
          <a:lstStyle/>
          <a:p>
            <a:pPr algn="ctr"/>
            <a:endParaRPr lang="en-US" altLang="en-US" sz="2600" i="1" dirty="0" smtClean="0">
              <a:solidFill>
                <a:srgbClr val="3870C0"/>
              </a:solidFill>
            </a:endParaRPr>
          </a:p>
          <a:p>
            <a:pPr algn="ctr"/>
            <a:r>
              <a:rPr lang="en-US" altLang="en-US" sz="2600" b="1" i="1" dirty="0" smtClean="0">
                <a:solidFill>
                  <a:srgbClr val="3870C0"/>
                </a:solidFill>
              </a:rPr>
              <a:t>Thank you!</a:t>
            </a:r>
          </a:p>
          <a:p>
            <a:pPr algn="ctr"/>
            <a:endParaRPr lang="en-US" altLang="en-US" sz="2600" b="1" i="1" dirty="0" smtClean="0">
              <a:solidFill>
                <a:srgbClr val="3870C0"/>
              </a:solidFill>
            </a:endParaRPr>
          </a:p>
        </p:txBody>
      </p:sp>
      <p:sp>
        <p:nvSpPr>
          <p:cNvPr id="30724" name="Slide Number Placeholder 3"/>
          <p:cNvSpPr>
            <a:spLocks noGrp="1"/>
          </p:cNvSpPr>
          <p:nvPr>
            <p:ph type="sldNum" sz="quarter" idx="10"/>
          </p:nvPr>
        </p:nvSpPr>
        <p:spPr>
          <a:noFill/>
        </p:spPr>
        <p:txBody>
          <a:bodyPr/>
          <a:lstStyle>
            <a:lvl1pPr>
              <a:defRPr sz="1000">
                <a:solidFill>
                  <a:schemeClr val="tx1"/>
                </a:solidFill>
                <a:latin typeface="Verdana" panose="020B0604030504040204" pitchFamily="34" charset="0"/>
                <a:ea typeface="MS PGothic" panose="020B0600070205080204" pitchFamily="34" charset="-128"/>
              </a:defRPr>
            </a:lvl1pPr>
            <a:lvl2pPr marL="742950" indent="-285750">
              <a:defRPr sz="1000">
                <a:solidFill>
                  <a:schemeClr val="tx1"/>
                </a:solidFill>
                <a:latin typeface="Verdana" panose="020B0604030504040204" pitchFamily="34" charset="0"/>
                <a:ea typeface="MS PGothic" panose="020B0600070205080204" pitchFamily="34" charset="-128"/>
              </a:defRPr>
            </a:lvl2pPr>
            <a:lvl3pPr marL="1143000" indent="-228600">
              <a:defRPr sz="1000">
                <a:solidFill>
                  <a:schemeClr val="tx1"/>
                </a:solidFill>
                <a:latin typeface="Verdana" panose="020B0604030504040204" pitchFamily="34" charset="0"/>
                <a:ea typeface="MS PGothic" panose="020B0600070205080204" pitchFamily="34" charset="-128"/>
              </a:defRPr>
            </a:lvl3pPr>
            <a:lvl4pPr marL="1600200" indent="-228600">
              <a:defRPr sz="1000">
                <a:solidFill>
                  <a:schemeClr val="tx1"/>
                </a:solidFill>
                <a:latin typeface="Verdana" panose="020B0604030504040204" pitchFamily="34" charset="0"/>
                <a:ea typeface="MS PGothic" panose="020B0600070205080204" pitchFamily="34" charset="-128"/>
              </a:defRPr>
            </a:lvl4pPr>
            <a:lvl5pPr marL="2057400" indent="-228600">
              <a:defRPr sz="1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Verdana" panose="020B0604030504040204" pitchFamily="34" charset="0"/>
                <a:ea typeface="MS PGothic" panose="020B0600070205080204" pitchFamily="34" charset="-128"/>
              </a:defRPr>
            </a:lvl9pPr>
          </a:lstStyle>
          <a:p>
            <a:fld id="{666F33C1-00FD-4D6E-A04B-E48C3BB46BDC}" type="slidenum">
              <a:rPr altLang="en-US" sz="900"/>
              <a:pPr/>
              <a:t>4</a:t>
            </a:fld>
            <a:endParaRPr lang="en-US" altLang="en-US" sz="900"/>
          </a:p>
        </p:txBody>
      </p:sp>
      <p:sp>
        <p:nvSpPr>
          <p:cNvPr id="2" name="TextBox 1"/>
          <p:cNvSpPr txBox="1"/>
          <p:nvPr/>
        </p:nvSpPr>
        <p:spPr>
          <a:xfrm>
            <a:off x="4721225" y="3368842"/>
            <a:ext cx="4439653" cy="1569660"/>
          </a:xfrm>
          <a:prstGeom prst="rect">
            <a:avLst/>
          </a:prstGeom>
          <a:noFill/>
        </p:spPr>
        <p:txBody>
          <a:bodyPr wrap="square" rtlCol="0">
            <a:spAutoFit/>
          </a:bodyPr>
          <a:lstStyle/>
          <a:p>
            <a:pPr algn="ctr"/>
            <a:r>
              <a:rPr lang="en-US" altLang="en-US" sz="1600" b="1" dirty="0">
                <a:solidFill>
                  <a:srgbClr val="3870C0"/>
                </a:solidFill>
                <a:latin typeface="Bookman Old Style" panose="02050604050505020204" pitchFamily="18" charset="0"/>
              </a:rPr>
              <a:t>Matthew S. DelNero</a:t>
            </a:r>
          </a:p>
          <a:p>
            <a:pPr algn="ctr"/>
            <a:r>
              <a:rPr lang="en-US" altLang="en-US" sz="1600" b="1" dirty="0">
                <a:solidFill>
                  <a:srgbClr val="3870C0"/>
                </a:solidFill>
                <a:latin typeface="Bookman Old Style" panose="02050604050505020204" pitchFamily="18" charset="0"/>
              </a:rPr>
              <a:t>Chief, Wireline Competition Bureau</a:t>
            </a:r>
          </a:p>
          <a:p>
            <a:pPr algn="ctr"/>
            <a:r>
              <a:rPr lang="en-US" altLang="en-US" sz="1600" b="1" dirty="0">
                <a:solidFill>
                  <a:srgbClr val="3870C0"/>
                </a:solidFill>
                <a:latin typeface="Bookman Old Style" panose="02050604050505020204" pitchFamily="18" charset="0"/>
              </a:rPr>
              <a:t>Federal Communications Commission</a:t>
            </a:r>
          </a:p>
          <a:p>
            <a:pPr algn="ctr"/>
            <a:r>
              <a:rPr lang="en-US" altLang="en-US" sz="1600" b="1" dirty="0">
                <a:solidFill>
                  <a:srgbClr val="3870C0"/>
                </a:solidFill>
                <a:latin typeface="Bookman Old Style" panose="02050604050505020204" pitchFamily="18" charset="0"/>
              </a:rPr>
              <a:t>(202) 418-7433</a:t>
            </a:r>
          </a:p>
          <a:p>
            <a:pPr algn="ctr"/>
            <a:r>
              <a:rPr lang="en-US" altLang="en-US" sz="1600" b="1" dirty="0">
                <a:solidFill>
                  <a:srgbClr val="3870C0"/>
                </a:solidFill>
                <a:latin typeface="Bookman Old Style" panose="02050604050505020204" pitchFamily="18" charset="0"/>
              </a:rPr>
              <a:t>matthew.delnero@fcc.gov</a:t>
            </a:r>
          </a:p>
          <a:p>
            <a:endParaRPr lang="en-US" sz="1600" dirty="0"/>
          </a:p>
        </p:txBody>
      </p:sp>
      <p:sp>
        <p:nvSpPr>
          <p:cNvPr id="3" name="Rectangle 2"/>
          <p:cNvSpPr/>
          <p:nvPr/>
        </p:nvSpPr>
        <p:spPr>
          <a:xfrm>
            <a:off x="228600" y="3378364"/>
            <a:ext cx="4572000" cy="1569660"/>
          </a:xfrm>
          <a:prstGeom prst="rect">
            <a:avLst/>
          </a:prstGeom>
        </p:spPr>
        <p:txBody>
          <a:bodyPr>
            <a:spAutoFit/>
          </a:bodyPr>
          <a:lstStyle/>
          <a:p>
            <a:pPr algn="ctr"/>
            <a:r>
              <a:rPr lang="en-US" altLang="en-US" sz="1600" b="1" dirty="0" smtClean="0">
                <a:solidFill>
                  <a:srgbClr val="3870C0"/>
                </a:solidFill>
                <a:latin typeface="Bookman Old Style" panose="02050604050505020204" pitchFamily="18" charset="0"/>
              </a:rPr>
              <a:t>William Davenport</a:t>
            </a:r>
            <a:endParaRPr lang="en-US" altLang="en-US" sz="1600" b="1" dirty="0">
              <a:solidFill>
                <a:srgbClr val="3870C0"/>
              </a:solidFill>
              <a:latin typeface="Bookman Old Style" panose="02050604050505020204" pitchFamily="18" charset="0"/>
            </a:endParaRPr>
          </a:p>
          <a:p>
            <a:pPr algn="ctr"/>
            <a:r>
              <a:rPr lang="en-US" altLang="en-US" sz="1600" b="1" dirty="0" smtClean="0">
                <a:solidFill>
                  <a:srgbClr val="3870C0"/>
                </a:solidFill>
                <a:latin typeface="Bookman Old Style" panose="02050604050505020204" pitchFamily="18" charset="0"/>
              </a:rPr>
              <a:t>Deputy Chief</a:t>
            </a:r>
            <a:r>
              <a:rPr lang="en-US" altLang="en-US" sz="1600" b="1" dirty="0">
                <a:solidFill>
                  <a:srgbClr val="3870C0"/>
                </a:solidFill>
                <a:latin typeface="Bookman Old Style" panose="02050604050505020204" pitchFamily="18" charset="0"/>
              </a:rPr>
              <a:t>, </a:t>
            </a:r>
            <a:r>
              <a:rPr lang="en-US" altLang="en-US" sz="1600" b="1" dirty="0" smtClean="0">
                <a:solidFill>
                  <a:srgbClr val="3870C0"/>
                </a:solidFill>
                <a:latin typeface="Bookman Old Style" panose="02050604050505020204" pitchFamily="18" charset="0"/>
              </a:rPr>
              <a:t>Enforcement Bureau</a:t>
            </a:r>
            <a:endParaRPr lang="en-US" altLang="en-US" sz="1600" b="1" dirty="0">
              <a:solidFill>
                <a:srgbClr val="3870C0"/>
              </a:solidFill>
              <a:latin typeface="Bookman Old Style" panose="02050604050505020204" pitchFamily="18" charset="0"/>
            </a:endParaRPr>
          </a:p>
          <a:p>
            <a:pPr algn="ctr"/>
            <a:r>
              <a:rPr lang="en-US" altLang="en-US" sz="1600" b="1" dirty="0">
                <a:solidFill>
                  <a:srgbClr val="3870C0"/>
                </a:solidFill>
                <a:latin typeface="Bookman Old Style" panose="02050604050505020204" pitchFamily="18" charset="0"/>
              </a:rPr>
              <a:t>Federal Communications Commission</a:t>
            </a:r>
          </a:p>
          <a:p>
            <a:pPr algn="ctr"/>
            <a:r>
              <a:rPr lang="en-US" altLang="en-US" sz="1600" b="1" dirty="0">
                <a:solidFill>
                  <a:srgbClr val="3870C0"/>
                </a:solidFill>
                <a:latin typeface="Bookman Old Style" panose="02050604050505020204" pitchFamily="18" charset="0"/>
              </a:rPr>
              <a:t>(202) </a:t>
            </a:r>
            <a:r>
              <a:rPr lang="en-US" altLang="en-US" sz="1600" b="1" dirty="0" smtClean="0">
                <a:solidFill>
                  <a:srgbClr val="3870C0"/>
                </a:solidFill>
                <a:latin typeface="Bookman Old Style" panose="02050604050505020204" pitchFamily="18" charset="0"/>
              </a:rPr>
              <a:t>418-1034</a:t>
            </a:r>
          </a:p>
          <a:p>
            <a:pPr algn="ctr"/>
            <a:r>
              <a:rPr lang="en-US" altLang="en-US" sz="1600" b="1" dirty="0" smtClean="0">
                <a:solidFill>
                  <a:srgbClr val="3870C0"/>
                </a:solidFill>
                <a:latin typeface="Bookman Old Style" panose="02050604050505020204" pitchFamily="18" charset="0"/>
              </a:rPr>
              <a:t>william.davenport@fcc.gov</a:t>
            </a:r>
            <a:endParaRPr lang="en-US" altLang="en-US" sz="1600" b="1" dirty="0">
              <a:solidFill>
                <a:srgbClr val="3870C0"/>
              </a:solidFill>
              <a:latin typeface="Bookman Old Style" panose="02050604050505020204" pitchFamily="18" charset="0"/>
            </a:endParaRPr>
          </a:p>
          <a:p>
            <a:endParaRPr lang="en-US" sz="16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APERSIZE" val="LETTER"/>
  <p:tag name="BACKGROUNDCOLOR" val="16777215"/>
  <p:tag name="BACKGROUNDINTENSITY" val="LIGHT"/>
  <p:tag name="PRESENTATIONTYPE" val="BOARDWHITE"/>
  <p:tag name="LOGO" val="FALSE"/>
  <p:tag name="OFFICECODE" val="TRUE"/>
  <p:tag name="FOOTER" val="TRUE"/>
  <p:tag name="OFFICE" val="Boston"/>
  <p:tag name="VERSION" val="3.00"/>
  <p:tag name="THINKCELLPRESENTATIONDONOTDELETE" val="&lt;?xml version=&quot;1.0&quot; encoding=&quot;UTF-16&quot; standalone=&quot;yes&quot;?&gt;&#10;&lt;root reqver=&quot;17819&quot;&gt;&lt;version val=&quot;1787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1&quot;/&gt;&lt;m_mruColor&gt;&lt;m_vecMRU length=&quot;0&quot;/&gt;&lt;/m_mruColor&gt;&lt;m_eweekdayFirstOfWorkweek val=&quot;2&quot;/&gt;&lt;m_eweekdayFirstOfWeekend val=&quot;7&quot;/&gt;&lt;m_mapectfillschemeMRU&gt;&lt;key val=&quot;0&quot;/&gt;&lt;elem&gt;&lt;m_nPartnerID val=&quot;530&quot;/&gt;&lt;m_nIndex val=&quot;3&quot;/&gt;&lt;/elem&gt;&lt;/m_mapectfillschemeMRU&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8201"/>
</p:tagLst>
</file>

<file path=ppt/tags/tag2.xml><?xml version="1.0" encoding="utf-8"?>
<p:tagLst xmlns:a="http://schemas.openxmlformats.org/drawingml/2006/main" xmlns:r="http://schemas.openxmlformats.org/officeDocument/2006/relationships" xmlns:p="http://schemas.openxmlformats.org/presentationml/2006/main">
  <p:tag name="ORDER" val="3"/>
  <p:tag name="MULTI-LINE" val="true"/>
  <p:tag name="TEXT" val="&amp;Notes and Sources:"/>
  <p:tag name="FILL" val="false"/>
  <p:tag name="OPTIONAL" val="true"/>
  <p:tag name="NAME" val="Notes"/>
  <p:tag name="HEIGHT" val="5"/>
  <p:tag name="INDENTED" val="false"/>
  <p:tag name="CAPTION HEIGHT" val="2"/>
</p:tagLst>
</file>

<file path=ppt/tags/tag3.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4.xml><?xml version="1.0" encoding="utf-8"?>
<p:tagLst xmlns:a="http://schemas.openxmlformats.org/drawingml/2006/main" xmlns:r="http://schemas.openxmlformats.org/officeDocument/2006/relationships" xmlns:p="http://schemas.openxmlformats.org/presentationml/2006/main">
  <p:tag name="ORDER" val="3"/>
  <p:tag name="MULTI-LINE" val="true"/>
  <p:tag name="TEXT" val="&amp;Notes and Sources:"/>
  <p:tag name="FILL" val="false"/>
  <p:tag name="OPTIONAL" val="true"/>
  <p:tag name="NAME" val="Notes"/>
  <p:tag name="HEIGHT" val="5"/>
  <p:tag name="INDENTED" val="false"/>
  <p:tag name="CAPTION HEIGHT" val="2"/>
</p:tagLst>
</file>

<file path=ppt/tags/tag5.xml><?xml version="1.0" encoding="utf-8"?>
<p:tagLst xmlns:a="http://schemas.openxmlformats.org/drawingml/2006/main" xmlns:r="http://schemas.openxmlformats.org/officeDocument/2006/relationships" xmlns:p="http://schemas.openxmlformats.org/presentationml/2006/main">
  <p:tag name="ORDER" val="3"/>
  <p:tag name="MULTI-LINE" val="true"/>
  <p:tag name="TEXT" val="&amp;Notes and Sources:"/>
  <p:tag name="FILL" val="false"/>
  <p:tag name="OPTIONAL" val="true"/>
  <p:tag name="NAME" val="Notes"/>
  <p:tag name="HEIGHT" val="5"/>
  <p:tag name="INDENTED" val="false"/>
  <p:tag name="CAPTION HEIGHT" val="2"/>
</p:tagLst>
</file>

<file path=ppt/tags/tag6.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7.xml><?xml version="1.0" encoding="utf-8"?>
<p:tagLst xmlns:a="http://schemas.openxmlformats.org/drawingml/2006/main" xmlns:r="http://schemas.openxmlformats.org/officeDocument/2006/relationships" xmlns:p="http://schemas.openxmlformats.org/presentationml/2006/main">
  <p:tag name="ORDER" val="3"/>
  <p:tag name="MULTI-LINE" val="true"/>
  <p:tag name="TEXT" val="&amp;Notes and Sources:"/>
  <p:tag name="FILL" val="false"/>
  <p:tag name="OPTIONAL" val="true"/>
  <p:tag name="NAME" val="Notes"/>
  <p:tag name="HEIGHT" val="5"/>
  <p:tag name="INDENTED" val="false"/>
  <p:tag name="CAPTION HEIGHT" val="2"/>
</p:tagLst>
</file>

<file path=ppt/tags/tag8.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heme/theme1.xml><?xml version="1.0" encoding="utf-8"?>
<a:theme xmlns:a="http://schemas.openxmlformats.org/drawingml/2006/main" name="White title page">
  <a:themeElements>
    <a:clrScheme name="">
      <a:dk1>
        <a:srgbClr val="000000"/>
      </a:dk1>
      <a:lt1>
        <a:srgbClr val="DDDDDD"/>
      </a:lt1>
      <a:dk2>
        <a:srgbClr val="FFFFFF"/>
      </a:dk2>
      <a:lt2>
        <a:srgbClr val="000000"/>
      </a:lt2>
      <a:accent1>
        <a:srgbClr val="99CCFF"/>
      </a:accent1>
      <a:accent2>
        <a:srgbClr val="130CA4"/>
      </a:accent2>
      <a:accent3>
        <a:srgbClr val="EBEBEB"/>
      </a:accent3>
      <a:accent4>
        <a:srgbClr val="000000"/>
      </a:accent4>
      <a:accent5>
        <a:srgbClr val="CAE2FF"/>
      </a:accent5>
      <a:accent6>
        <a:srgbClr val="100A94"/>
      </a:accent6>
      <a:hlink>
        <a:srgbClr val="32A1A4"/>
      </a:hlink>
      <a:folHlink>
        <a:srgbClr val="9F9F9F"/>
      </a:folHlink>
    </a:clrScheme>
    <a:fontScheme name="White title pag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46800" tIns="46800" rIns="468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46800" tIns="46800" rIns="468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White title pag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 title pag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White title pag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 title pag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 title pag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 title pag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White title pag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 title page 8">
        <a:dk1>
          <a:srgbClr val="000000"/>
        </a:dk1>
        <a:lt1>
          <a:srgbClr val="B2B2B2"/>
        </a:lt1>
        <a:dk2>
          <a:srgbClr val="FFFFFF"/>
        </a:dk2>
        <a:lt2>
          <a:srgbClr val="000000"/>
        </a:lt2>
        <a:accent1>
          <a:srgbClr val="99CCFF"/>
        </a:accent1>
        <a:accent2>
          <a:srgbClr val="FFE433"/>
        </a:accent2>
        <a:accent3>
          <a:srgbClr val="D5D5D5"/>
        </a:accent3>
        <a:accent4>
          <a:srgbClr val="000000"/>
        </a:accent4>
        <a:accent5>
          <a:srgbClr val="CAE2FF"/>
        </a:accent5>
        <a:accent6>
          <a:srgbClr val="E7CF2D"/>
        </a:accent6>
        <a:hlink>
          <a:srgbClr val="000000"/>
        </a:hlink>
        <a:folHlink>
          <a:srgbClr val="CC0000"/>
        </a:folHlink>
      </a:clrScheme>
      <a:clrMap bg1="lt1" tx1="dk1" bg2="lt2" tx2="dk2" accent1="accent1" accent2="accent2" accent3="accent3" accent4="accent4" accent5="accent5" accent6="accent6" hlink="hlink" folHlink="folHlink"/>
    </a:extraClrScheme>
    <a:extraClrScheme>
      <a:clrScheme name="White title page 9">
        <a:dk1>
          <a:srgbClr val="000000"/>
        </a:dk1>
        <a:lt1>
          <a:srgbClr val="DDDDDD"/>
        </a:lt1>
        <a:dk2>
          <a:srgbClr val="FFFFFF"/>
        </a:dk2>
        <a:lt2>
          <a:srgbClr val="000000"/>
        </a:lt2>
        <a:accent1>
          <a:srgbClr val="99CCFF"/>
        </a:accent1>
        <a:accent2>
          <a:srgbClr val="FFE433"/>
        </a:accent2>
        <a:accent3>
          <a:srgbClr val="EBEBEB"/>
        </a:accent3>
        <a:accent4>
          <a:srgbClr val="000000"/>
        </a:accent4>
        <a:accent5>
          <a:srgbClr val="CAE2FF"/>
        </a:accent5>
        <a:accent6>
          <a:srgbClr val="E7CF2D"/>
        </a:accent6>
        <a:hlink>
          <a:srgbClr val="000000"/>
        </a:hlink>
        <a:folHlink>
          <a:srgbClr val="CC0000"/>
        </a:folHlink>
      </a:clrScheme>
      <a:clrMap bg1="lt1" tx1="dk1" bg2="lt2" tx2="dk2" accent1="accent1" accent2="accent2" accent3="accent3" accent4="accent4" accent5="accent5" accent6="accent6" hlink="hlink" folHlink="folHlink"/>
    </a:extraClrScheme>
    <a:extraClrScheme>
      <a:clrScheme name="White title page 10">
        <a:dk1>
          <a:srgbClr val="000000"/>
        </a:dk1>
        <a:lt1>
          <a:srgbClr val="DDDDDD"/>
        </a:lt1>
        <a:dk2>
          <a:srgbClr val="FFFFFF"/>
        </a:dk2>
        <a:lt2>
          <a:srgbClr val="000000"/>
        </a:lt2>
        <a:accent1>
          <a:srgbClr val="99CCFF"/>
        </a:accent1>
        <a:accent2>
          <a:srgbClr val="2B34ED"/>
        </a:accent2>
        <a:accent3>
          <a:srgbClr val="EBEBEB"/>
        </a:accent3>
        <a:accent4>
          <a:srgbClr val="000000"/>
        </a:accent4>
        <a:accent5>
          <a:srgbClr val="CAE2FF"/>
        </a:accent5>
        <a:accent6>
          <a:srgbClr val="262ED7"/>
        </a:accent6>
        <a:hlink>
          <a:srgbClr val="2B9D77"/>
        </a:hlink>
        <a:folHlink>
          <a:srgbClr val="55139D"/>
        </a:folHlink>
      </a:clrScheme>
      <a:clrMap bg1="lt1" tx1="dk1" bg2="lt2" tx2="dk2" accent1="accent1" accent2="accent2" accent3="accent3" accent4="accent4" accent5="accent5" accent6="accent6" hlink="hlink" folHlink="folHlink"/>
    </a:extraClrScheme>
    <a:extraClrScheme>
      <a:clrScheme name="White title page 11">
        <a:dk1>
          <a:srgbClr val="000000"/>
        </a:dk1>
        <a:lt1>
          <a:srgbClr val="DDDDDD"/>
        </a:lt1>
        <a:dk2>
          <a:srgbClr val="FFFFFF"/>
        </a:dk2>
        <a:lt2>
          <a:srgbClr val="000000"/>
        </a:lt2>
        <a:accent1>
          <a:srgbClr val="99CCFF"/>
        </a:accent1>
        <a:accent2>
          <a:srgbClr val="1018C2"/>
        </a:accent2>
        <a:accent3>
          <a:srgbClr val="EBEBEB"/>
        </a:accent3>
        <a:accent4>
          <a:srgbClr val="000000"/>
        </a:accent4>
        <a:accent5>
          <a:srgbClr val="CAE2FF"/>
        </a:accent5>
        <a:accent6>
          <a:srgbClr val="0D15B0"/>
        </a:accent6>
        <a:hlink>
          <a:srgbClr val="2B9D77"/>
        </a:hlink>
        <a:folHlink>
          <a:srgbClr val="55139D"/>
        </a:folHlink>
      </a:clrScheme>
      <a:clrMap bg1="lt1" tx1="dk1" bg2="lt2" tx2="dk2" accent1="accent1" accent2="accent2" accent3="accent3" accent4="accent4" accent5="accent5" accent6="accent6" hlink="hlink" folHlink="folHlink"/>
    </a:extraClrScheme>
    <a:extraClrScheme>
      <a:clrScheme name="White title page 12">
        <a:dk1>
          <a:srgbClr val="000000"/>
        </a:dk1>
        <a:lt1>
          <a:srgbClr val="DDDDDD"/>
        </a:lt1>
        <a:dk2>
          <a:srgbClr val="FFFFFF"/>
        </a:dk2>
        <a:lt2>
          <a:srgbClr val="000000"/>
        </a:lt2>
        <a:accent1>
          <a:srgbClr val="99CCFF"/>
        </a:accent1>
        <a:accent2>
          <a:srgbClr val="12A29B"/>
        </a:accent2>
        <a:accent3>
          <a:srgbClr val="EBEBEB"/>
        </a:accent3>
        <a:accent4>
          <a:srgbClr val="000000"/>
        </a:accent4>
        <a:accent5>
          <a:srgbClr val="CAE2FF"/>
        </a:accent5>
        <a:accent6>
          <a:srgbClr val="0F928C"/>
        </a:accent6>
        <a:hlink>
          <a:srgbClr val="7E44A2"/>
        </a:hlink>
        <a:folHlink>
          <a:srgbClr val="130CA4"/>
        </a:folHlink>
      </a:clrScheme>
      <a:clrMap bg1="lt1" tx1="dk1" bg2="lt2" tx2="dk2" accent1="accent1" accent2="accent2" accent3="accent3" accent4="accent4" accent5="accent5" accent6="accent6" hlink="hlink" folHlink="folHlink"/>
    </a:extraClrScheme>
    <a:extraClrScheme>
      <a:clrScheme name="White title page 13">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7E44A2"/>
        </a:hlink>
        <a:folHlink>
          <a:srgbClr val="130CA4"/>
        </a:folHlink>
      </a:clrScheme>
      <a:clrMap bg1="lt1" tx1="dk1" bg2="lt2" tx2="dk2" accent1="accent1" accent2="accent2" accent3="accent3" accent4="accent4" accent5="accent5" accent6="accent6" hlink="hlink" folHlink="folHlink"/>
    </a:extraClrScheme>
    <a:extraClrScheme>
      <a:clrScheme name="White title page 14">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A84CB2"/>
        </a:hlink>
        <a:folHlink>
          <a:srgbClr val="130CA4"/>
        </a:folHlink>
      </a:clrScheme>
      <a:clrMap bg1="lt1" tx1="dk1" bg2="lt2" tx2="dk2" accent1="accent1" accent2="accent2" accent3="accent3" accent4="accent4" accent5="accent5" accent6="accent6" hlink="hlink" folHlink="folHlink"/>
    </a:extraClrScheme>
    <a:extraClrScheme>
      <a:clrScheme name="White title page 15">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9868C0"/>
        </a:hlink>
        <a:folHlink>
          <a:srgbClr val="130CA4"/>
        </a:folHlink>
      </a:clrScheme>
      <a:clrMap bg1="lt1" tx1="dk1" bg2="lt2" tx2="dk2" accent1="accent1" accent2="accent2" accent3="accent3" accent4="accent4" accent5="accent5" accent6="accent6" hlink="hlink" folHlink="folHlink"/>
    </a:extraClrScheme>
    <a:extraClrScheme>
      <a:clrScheme name="White title page 16">
        <a:dk1>
          <a:srgbClr val="000000"/>
        </a:dk1>
        <a:lt1>
          <a:srgbClr val="DDDDDD"/>
        </a:lt1>
        <a:dk2>
          <a:srgbClr val="FFFFFF"/>
        </a:dk2>
        <a:lt2>
          <a:srgbClr val="000000"/>
        </a:lt2>
        <a:accent1>
          <a:srgbClr val="99CCFF"/>
        </a:accent1>
        <a:accent2>
          <a:srgbClr val="130CA4"/>
        </a:accent2>
        <a:accent3>
          <a:srgbClr val="EBEBEB"/>
        </a:accent3>
        <a:accent4>
          <a:srgbClr val="000000"/>
        </a:accent4>
        <a:accent5>
          <a:srgbClr val="CAE2FF"/>
        </a:accent5>
        <a:accent6>
          <a:srgbClr val="100A94"/>
        </a:accent6>
        <a:hlink>
          <a:srgbClr val="4EC7CA"/>
        </a:hlink>
        <a:folHlink>
          <a:srgbClr val="7E71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
      <a:dk1>
        <a:srgbClr val="000000"/>
      </a:dk1>
      <a:lt1>
        <a:srgbClr val="FFFFFF"/>
      </a:lt1>
      <a:dk2>
        <a:srgbClr val="000000"/>
      </a:dk2>
      <a:lt2>
        <a:srgbClr val="000000"/>
      </a:lt2>
      <a:accent1>
        <a:srgbClr val="99CCFF"/>
      </a:accent1>
      <a:accent2>
        <a:srgbClr val="130CA4"/>
      </a:accent2>
      <a:accent3>
        <a:srgbClr val="FFFFFF"/>
      </a:accent3>
      <a:accent4>
        <a:srgbClr val="000000"/>
      </a:accent4>
      <a:accent5>
        <a:srgbClr val="CAE2FF"/>
      </a:accent5>
      <a:accent6>
        <a:srgbClr val="100A94"/>
      </a:accent6>
      <a:hlink>
        <a:srgbClr val="32A1A4"/>
      </a:hlink>
      <a:folHlink>
        <a:srgbClr val="9F9F9F"/>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8">
        <a:dk1>
          <a:srgbClr val="000000"/>
        </a:dk1>
        <a:lt1>
          <a:srgbClr val="B2B2B2"/>
        </a:lt1>
        <a:dk2>
          <a:srgbClr val="FFFFFF"/>
        </a:dk2>
        <a:lt2>
          <a:srgbClr val="000000"/>
        </a:lt2>
        <a:accent1>
          <a:srgbClr val="99CCFF"/>
        </a:accent1>
        <a:accent2>
          <a:srgbClr val="FFE433"/>
        </a:accent2>
        <a:accent3>
          <a:srgbClr val="D5D5D5"/>
        </a:accent3>
        <a:accent4>
          <a:srgbClr val="000000"/>
        </a:accent4>
        <a:accent5>
          <a:srgbClr val="CAE2FF"/>
        </a:accent5>
        <a:accent6>
          <a:srgbClr val="E7CF2D"/>
        </a:accent6>
        <a:hlink>
          <a:srgbClr val="000000"/>
        </a:hlink>
        <a:folHlink>
          <a:srgbClr val="CC0000"/>
        </a:folHlink>
      </a:clrScheme>
      <a:clrMap bg1="lt1" tx1="dk1" bg2="lt2" tx2="dk2" accent1="accent1" accent2="accent2" accent3="accent3" accent4="accent4" accent5="accent5" accent6="accent6" hlink="hlink" folHlink="folHlink"/>
    </a:extraClrScheme>
    <a:extraClrScheme>
      <a:clrScheme name="blank 9">
        <a:dk1>
          <a:srgbClr val="000000"/>
        </a:dk1>
        <a:lt1>
          <a:srgbClr val="DDDDDD"/>
        </a:lt1>
        <a:dk2>
          <a:srgbClr val="FFFFFF"/>
        </a:dk2>
        <a:lt2>
          <a:srgbClr val="000000"/>
        </a:lt2>
        <a:accent1>
          <a:srgbClr val="99CCFF"/>
        </a:accent1>
        <a:accent2>
          <a:srgbClr val="FFE433"/>
        </a:accent2>
        <a:accent3>
          <a:srgbClr val="EBEBEB"/>
        </a:accent3>
        <a:accent4>
          <a:srgbClr val="000000"/>
        </a:accent4>
        <a:accent5>
          <a:srgbClr val="CAE2FF"/>
        </a:accent5>
        <a:accent6>
          <a:srgbClr val="E7CF2D"/>
        </a:accent6>
        <a:hlink>
          <a:srgbClr val="000000"/>
        </a:hlink>
        <a:folHlink>
          <a:srgbClr val="CC0000"/>
        </a:folHlink>
      </a:clrScheme>
      <a:clrMap bg1="lt1" tx1="dk1" bg2="lt2" tx2="dk2" accent1="accent1" accent2="accent2" accent3="accent3" accent4="accent4" accent5="accent5" accent6="accent6" hlink="hlink" folHlink="folHlink"/>
    </a:extraClrScheme>
    <a:extraClrScheme>
      <a:clrScheme name="blank 10">
        <a:dk1>
          <a:srgbClr val="000000"/>
        </a:dk1>
        <a:lt1>
          <a:srgbClr val="DDDDDD"/>
        </a:lt1>
        <a:dk2>
          <a:srgbClr val="FFFFFF"/>
        </a:dk2>
        <a:lt2>
          <a:srgbClr val="000000"/>
        </a:lt2>
        <a:accent1>
          <a:srgbClr val="99CCFF"/>
        </a:accent1>
        <a:accent2>
          <a:srgbClr val="2B34ED"/>
        </a:accent2>
        <a:accent3>
          <a:srgbClr val="EBEBEB"/>
        </a:accent3>
        <a:accent4>
          <a:srgbClr val="000000"/>
        </a:accent4>
        <a:accent5>
          <a:srgbClr val="CAE2FF"/>
        </a:accent5>
        <a:accent6>
          <a:srgbClr val="262ED7"/>
        </a:accent6>
        <a:hlink>
          <a:srgbClr val="2B9D77"/>
        </a:hlink>
        <a:folHlink>
          <a:srgbClr val="55139D"/>
        </a:folHlink>
      </a:clrScheme>
      <a:clrMap bg1="lt1" tx1="dk1" bg2="lt2" tx2="dk2" accent1="accent1" accent2="accent2" accent3="accent3" accent4="accent4" accent5="accent5" accent6="accent6" hlink="hlink" folHlink="folHlink"/>
    </a:extraClrScheme>
    <a:extraClrScheme>
      <a:clrScheme name="blank 11">
        <a:dk1>
          <a:srgbClr val="000000"/>
        </a:dk1>
        <a:lt1>
          <a:srgbClr val="DDDDDD"/>
        </a:lt1>
        <a:dk2>
          <a:srgbClr val="FFFFFF"/>
        </a:dk2>
        <a:lt2>
          <a:srgbClr val="000000"/>
        </a:lt2>
        <a:accent1>
          <a:srgbClr val="99CCFF"/>
        </a:accent1>
        <a:accent2>
          <a:srgbClr val="1018C2"/>
        </a:accent2>
        <a:accent3>
          <a:srgbClr val="EBEBEB"/>
        </a:accent3>
        <a:accent4>
          <a:srgbClr val="000000"/>
        </a:accent4>
        <a:accent5>
          <a:srgbClr val="CAE2FF"/>
        </a:accent5>
        <a:accent6>
          <a:srgbClr val="0D15B0"/>
        </a:accent6>
        <a:hlink>
          <a:srgbClr val="2B9D77"/>
        </a:hlink>
        <a:folHlink>
          <a:srgbClr val="55139D"/>
        </a:folHlink>
      </a:clrScheme>
      <a:clrMap bg1="lt1" tx1="dk1" bg2="lt2" tx2="dk2" accent1="accent1" accent2="accent2" accent3="accent3" accent4="accent4" accent5="accent5" accent6="accent6" hlink="hlink" folHlink="folHlink"/>
    </a:extraClrScheme>
    <a:extraClrScheme>
      <a:clrScheme name="blank 12">
        <a:dk1>
          <a:srgbClr val="000000"/>
        </a:dk1>
        <a:lt1>
          <a:srgbClr val="DDDDDD"/>
        </a:lt1>
        <a:dk2>
          <a:srgbClr val="FFFFFF"/>
        </a:dk2>
        <a:lt2>
          <a:srgbClr val="000000"/>
        </a:lt2>
        <a:accent1>
          <a:srgbClr val="99CCFF"/>
        </a:accent1>
        <a:accent2>
          <a:srgbClr val="12A29B"/>
        </a:accent2>
        <a:accent3>
          <a:srgbClr val="EBEBEB"/>
        </a:accent3>
        <a:accent4>
          <a:srgbClr val="000000"/>
        </a:accent4>
        <a:accent5>
          <a:srgbClr val="CAE2FF"/>
        </a:accent5>
        <a:accent6>
          <a:srgbClr val="0F928C"/>
        </a:accent6>
        <a:hlink>
          <a:srgbClr val="7E44A2"/>
        </a:hlink>
        <a:folHlink>
          <a:srgbClr val="130CA4"/>
        </a:folHlink>
      </a:clrScheme>
      <a:clrMap bg1="lt1" tx1="dk1" bg2="lt2" tx2="dk2" accent1="accent1" accent2="accent2" accent3="accent3" accent4="accent4" accent5="accent5" accent6="accent6" hlink="hlink" folHlink="folHlink"/>
    </a:extraClrScheme>
    <a:extraClrScheme>
      <a:clrScheme name="blank 13">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7E44A2"/>
        </a:hlink>
        <a:folHlink>
          <a:srgbClr val="130CA4"/>
        </a:folHlink>
      </a:clrScheme>
      <a:clrMap bg1="lt1" tx1="dk1" bg2="lt2" tx2="dk2" accent1="accent1" accent2="accent2" accent3="accent3" accent4="accent4" accent5="accent5" accent6="accent6" hlink="hlink" folHlink="folHlink"/>
    </a:extraClrScheme>
    <a:extraClrScheme>
      <a:clrScheme name="blank 14">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A84CB2"/>
        </a:hlink>
        <a:folHlink>
          <a:srgbClr val="130CA4"/>
        </a:folHlink>
      </a:clrScheme>
      <a:clrMap bg1="lt1" tx1="dk1" bg2="lt2" tx2="dk2" accent1="accent1" accent2="accent2" accent3="accent3" accent4="accent4" accent5="accent5" accent6="accent6" hlink="hlink" folHlink="folHlink"/>
    </a:extraClrScheme>
    <a:extraClrScheme>
      <a:clrScheme name="blank 15">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9868C0"/>
        </a:hlink>
        <a:folHlink>
          <a:srgbClr val="130CA4"/>
        </a:folHlink>
      </a:clrScheme>
      <a:clrMap bg1="lt1" tx1="dk1" bg2="lt2" tx2="dk2" accent1="accent1" accent2="accent2" accent3="accent3" accent4="accent4" accent5="accent5" accent6="accent6" hlink="hlink" folHlink="folHlink"/>
    </a:extraClrScheme>
    <a:extraClrScheme>
      <a:clrScheme name="blank 16">
        <a:dk1>
          <a:srgbClr val="000000"/>
        </a:dk1>
        <a:lt1>
          <a:srgbClr val="DDDDDD"/>
        </a:lt1>
        <a:dk2>
          <a:srgbClr val="FFFFFF"/>
        </a:dk2>
        <a:lt2>
          <a:srgbClr val="000000"/>
        </a:lt2>
        <a:accent1>
          <a:srgbClr val="99CCFF"/>
        </a:accent1>
        <a:accent2>
          <a:srgbClr val="130CA4"/>
        </a:accent2>
        <a:accent3>
          <a:srgbClr val="EBEBEB"/>
        </a:accent3>
        <a:accent4>
          <a:srgbClr val="000000"/>
        </a:accent4>
        <a:accent5>
          <a:srgbClr val="CAE2FF"/>
        </a:accent5>
        <a:accent6>
          <a:srgbClr val="100A94"/>
        </a:accent6>
        <a:hlink>
          <a:srgbClr val="4EC7CA"/>
        </a:hlink>
        <a:folHlink>
          <a:srgbClr val="7E71C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a:themeElements>
    <a:clrScheme name="">
      <a:dk1>
        <a:srgbClr val="000000"/>
      </a:dk1>
      <a:lt1>
        <a:srgbClr val="FFFFFF"/>
      </a:lt1>
      <a:dk2>
        <a:srgbClr val="000000"/>
      </a:dk2>
      <a:lt2>
        <a:srgbClr val="000000"/>
      </a:lt2>
      <a:accent1>
        <a:srgbClr val="99CCFF"/>
      </a:accent1>
      <a:accent2>
        <a:srgbClr val="130CA4"/>
      </a:accent2>
      <a:accent3>
        <a:srgbClr val="FFFFFF"/>
      </a:accent3>
      <a:accent4>
        <a:srgbClr val="000000"/>
      </a:accent4>
      <a:accent5>
        <a:srgbClr val="CAE2FF"/>
      </a:accent5>
      <a:accent6>
        <a:srgbClr val="100A94"/>
      </a:accent6>
      <a:hlink>
        <a:srgbClr val="32A1A4"/>
      </a:hlink>
      <a:folHlink>
        <a:srgbClr val="9F9F9F"/>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46800" tIns="46800" rIns="468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46800" tIns="46800" rIns="468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ank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8">
        <a:dk1>
          <a:srgbClr val="000000"/>
        </a:dk1>
        <a:lt1>
          <a:srgbClr val="B2B2B2"/>
        </a:lt1>
        <a:dk2>
          <a:srgbClr val="FFFFFF"/>
        </a:dk2>
        <a:lt2>
          <a:srgbClr val="000000"/>
        </a:lt2>
        <a:accent1>
          <a:srgbClr val="99CCFF"/>
        </a:accent1>
        <a:accent2>
          <a:srgbClr val="FFE433"/>
        </a:accent2>
        <a:accent3>
          <a:srgbClr val="D5D5D5"/>
        </a:accent3>
        <a:accent4>
          <a:srgbClr val="000000"/>
        </a:accent4>
        <a:accent5>
          <a:srgbClr val="CAE2FF"/>
        </a:accent5>
        <a:accent6>
          <a:srgbClr val="E7CF2D"/>
        </a:accent6>
        <a:hlink>
          <a:srgbClr val="000000"/>
        </a:hlink>
        <a:folHlink>
          <a:srgbClr val="CC0000"/>
        </a:folHlink>
      </a:clrScheme>
      <a:clrMap bg1="lt1" tx1="dk1" bg2="lt2" tx2="dk2" accent1="accent1" accent2="accent2" accent3="accent3" accent4="accent4" accent5="accent5" accent6="accent6" hlink="hlink" folHlink="folHlink"/>
    </a:extraClrScheme>
    <a:extraClrScheme>
      <a:clrScheme name="blank 9">
        <a:dk1>
          <a:srgbClr val="000000"/>
        </a:dk1>
        <a:lt1>
          <a:srgbClr val="DDDDDD"/>
        </a:lt1>
        <a:dk2>
          <a:srgbClr val="FFFFFF"/>
        </a:dk2>
        <a:lt2>
          <a:srgbClr val="000000"/>
        </a:lt2>
        <a:accent1>
          <a:srgbClr val="99CCFF"/>
        </a:accent1>
        <a:accent2>
          <a:srgbClr val="FFE433"/>
        </a:accent2>
        <a:accent3>
          <a:srgbClr val="EBEBEB"/>
        </a:accent3>
        <a:accent4>
          <a:srgbClr val="000000"/>
        </a:accent4>
        <a:accent5>
          <a:srgbClr val="CAE2FF"/>
        </a:accent5>
        <a:accent6>
          <a:srgbClr val="E7CF2D"/>
        </a:accent6>
        <a:hlink>
          <a:srgbClr val="000000"/>
        </a:hlink>
        <a:folHlink>
          <a:srgbClr val="CC0000"/>
        </a:folHlink>
      </a:clrScheme>
      <a:clrMap bg1="lt1" tx1="dk1" bg2="lt2" tx2="dk2" accent1="accent1" accent2="accent2" accent3="accent3" accent4="accent4" accent5="accent5" accent6="accent6" hlink="hlink" folHlink="folHlink"/>
    </a:extraClrScheme>
    <a:extraClrScheme>
      <a:clrScheme name="blank 10">
        <a:dk1>
          <a:srgbClr val="000000"/>
        </a:dk1>
        <a:lt1>
          <a:srgbClr val="DDDDDD"/>
        </a:lt1>
        <a:dk2>
          <a:srgbClr val="FFFFFF"/>
        </a:dk2>
        <a:lt2>
          <a:srgbClr val="000000"/>
        </a:lt2>
        <a:accent1>
          <a:srgbClr val="99CCFF"/>
        </a:accent1>
        <a:accent2>
          <a:srgbClr val="2B34ED"/>
        </a:accent2>
        <a:accent3>
          <a:srgbClr val="EBEBEB"/>
        </a:accent3>
        <a:accent4>
          <a:srgbClr val="000000"/>
        </a:accent4>
        <a:accent5>
          <a:srgbClr val="CAE2FF"/>
        </a:accent5>
        <a:accent6>
          <a:srgbClr val="262ED7"/>
        </a:accent6>
        <a:hlink>
          <a:srgbClr val="2B9D77"/>
        </a:hlink>
        <a:folHlink>
          <a:srgbClr val="55139D"/>
        </a:folHlink>
      </a:clrScheme>
      <a:clrMap bg1="lt1" tx1="dk1" bg2="lt2" tx2="dk2" accent1="accent1" accent2="accent2" accent3="accent3" accent4="accent4" accent5="accent5" accent6="accent6" hlink="hlink" folHlink="folHlink"/>
    </a:extraClrScheme>
    <a:extraClrScheme>
      <a:clrScheme name="blank 11">
        <a:dk1>
          <a:srgbClr val="000000"/>
        </a:dk1>
        <a:lt1>
          <a:srgbClr val="DDDDDD"/>
        </a:lt1>
        <a:dk2>
          <a:srgbClr val="FFFFFF"/>
        </a:dk2>
        <a:lt2>
          <a:srgbClr val="000000"/>
        </a:lt2>
        <a:accent1>
          <a:srgbClr val="99CCFF"/>
        </a:accent1>
        <a:accent2>
          <a:srgbClr val="1018C2"/>
        </a:accent2>
        <a:accent3>
          <a:srgbClr val="EBEBEB"/>
        </a:accent3>
        <a:accent4>
          <a:srgbClr val="000000"/>
        </a:accent4>
        <a:accent5>
          <a:srgbClr val="CAE2FF"/>
        </a:accent5>
        <a:accent6>
          <a:srgbClr val="0D15B0"/>
        </a:accent6>
        <a:hlink>
          <a:srgbClr val="2B9D77"/>
        </a:hlink>
        <a:folHlink>
          <a:srgbClr val="55139D"/>
        </a:folHlink>
      </a:clrScheme>
      <a:clrMap bg1="lt1" tx1="dk1" bg2="lt2" tx2="dk2" accent1="accent1" accent2="accent2" accent3="accent3" accent4="accent4" accent5="accent5" accent6="accent6" hlink="hlink" folHlink="folHlink"/>
    </a:extraClrScheme>
    <a:extraClrScheme>
      <a:clrScheme name="blank 12">
        <a:dk1>
          <a:srgbClr val="000000"/>
        </a:dk1>
        <a:lt1>
          <a:srgbClr val="DDDDDD"/>
        </a:lt1>
        <a:dk2>
          <a:srgbClr val="FFFFFF"/>
        </a:dk2>
        <a:lt2>
          <a:srgbClr val="000000"/>
        </a:lt2>
        <a:accent1>
          <a:srgbClr val="99CCFF"/>
        </a:accent1>
        <a:accent2>
          <a:srgbClr val="12A29B"/>
        </a:accent2>
        <a:accent3>
          <a:srgbClr val="EBEBEB"/>
        </a:accent3>
        <a:accent4>
          <a:srgbClr val="000000"/>
        </a:accent4>
        <a:accent5>
          <a:srgbClr val="CAE2FF"/>
        </a:accent5>
        <a:accent6>
          <a:srgbClr val="0F928C"/>
        </a:accent6>
        <a:hlink>
          <a:srgbClr val="7E44A2"/>
        </a:hlink>
        <a:folHlink>
          <a:srgbClr val="130CA4"/>
        </a:folHlink>
      </a:clrScheme>
      <a:clrMap bg1="lt1" tx1="dk1" bg2="lt2" tx2="dk2" accent1="accent1" accent2="accent2" accent3="accent3" accent4="accent4" accent5="accent5" accent6="accent6" hlink="hlink" folHlink="folHlink"/>
    </a:extraClrScheme>
    <a:extraClrScheme>
      <a:clrScheme name="blank 13">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7E44A2"/>
        </a:hlink>
        <a:folHlink>
          <a:srgbClr val="130CA4"/>
        </a:folHlink>
      </a:clrScheme>
      <a:clrMap bg1="lt1" tx1="dk1" bg2="lt2" tx2="dk2" accent1="accent1" accent2="accent2" accent3="accent3" accent4="accent4" accent5="accent5" accent6="accent6" hlink="hlink" folHlink="folHlink"/>
    </a:extraClrScheme>
    <a:extraClrScheme>
      <a:clrScheme name="blank 14">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A84CB2"/>
        </a:hlink>
        <a:folHlink>
          <a:srgbClr val="130CA4"/>
        </a:folHlink>
      </a:clrScheme>
      <a:clrMap bg1="lt1" tx1="dk1" bg2="lt2" tx2="dk2" accent1="accent1" accent2="accent2" accent3="accent3" accent4="accent4" accent5="accent5" accent6="accent6" hlink="hlink" folHlink="folHlink"/>
    </a:extraClrScheme>
    <a:extraClrScheme>
      <a:clrScheme name="blank 15">
        <a:dk1>
          <a:srgbClr val="000000"/>
        </a:dk1>
        <a:lt1>
          <a:srgbClr val="DDDDDD"/>
        </a:lt1>
        <a:dk2>
          <a:srgbClr val="FFFFFF"/>
        </a:dk2>
        <a:lt2>
          <a:srgbClr val="000000"/>
        </a:lt2>
        <a:accent1>
          <a:srgbClr val="99CCFF"/>
        </a:accent1>
        <a:accent2>
          <a:srgbClr val="15C1B9"/>
        </a:accent2>
        <a:accent3>
          <a:srgbClr val="EBEBEB"/>
        </a:accent3>
        <a:accent4>
          <a:srgbClr val="000000"/>
        </a:accent4>
        <a:accent5>
          <a:srgbClr val="CAE2FF"/>
        </a:accent5>
        <a:accent6>
          <a:srgbClr val="12AFA7"/>
        </a:accent6>
        <a:hlink>
          <a:srgbClr val="9868C0"/>
        </a:hlink>
        <a:folHlink>
          <a:srgbClr val="130CA4"/>
        </a:folHlink>
      </a:clrScheme>
      <a:clrMap bg1="lt1" tx1="dk1" bg2="lt2" tx2="dk2" accent1="accent1" accent2="accent2" accent3="accent3" accent4="accent4" accent5="accent5" accent6="accent6" hlink="hlink" folHlink="folHlink"/>
    </a:extraClrScheme>
    <a:extraClrScheme>
      <a:clrScheme name="blank 16">
        <a:dk1>
          <a:srgbClr val="000000"/>
        </a:dk1>
        <a:lt1>
          <a:srgbClr val="DDDDDD"/>
        </a:lt1>
        <a:dk2>
          <a:srgbClr val="FFFFFF"/>
        </a:dk2>
        <a:lt2>
          <a:srgbClr val="000000"/>
        </a:lt2>
        <a:accent1>
          <a:srgbClr val="99CCFF"/>
        </a:accent1>
        <a:accent2>
          <a:srgbClr val="130CA4"/>
        </a:accent2>
        <a:accent3>
          <a:srgbClr val="EBEBEB"/>
        </a:accent3>
        <a:accent4>
          <a:srgbClr val="000000"/>
        </a:accent4>
        <a:accent5>
          <a:srgbClr val="CAE2FF"/>
        </a:accent5>
        <a:accent6>
          <a:srgbClr val="100A94"/>
        </a:accent6>
        <a:hlink>
          <a:srgbClr val="4EC7CA"/>
        </a:hlink>
        <a:folHlink>
          <a:srgbClr val="7E71C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116</Words>
  <Application>Microsoft Office PowerPoint</Application>
  <PresentationFormat>Letter Paper (8.5x11 in)</PresentationFormat>
  <Paragraphs>35</Paragraphs>
  <Slides>4</Slides>
  <Notes>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4</vt:i4>
      </vt:variant>
    </vt:vector>
  </HeadingPairs>
  <TitlesOfParts>
    <vt:vector size="15" baseType="lpstr">
      <vt:lpstr>MS PGothic</vt:lpstr>
      <vt:lpstr>MS PGothic</vt:lpstr>
      <vt:lpstr>SimSun</vt:lpstr>
      <vt:lpstr>Arial</vt:lpstr>
      <vt:lpstr>Bookman Old Style</vt:lpstr>
      <vt:lpstr>Marlett</vt:lpstr>
      <vt:lpstr>Times New Roman</vt:lpstr>
      <vt:lpstr>Verdana</vt:lpstr>
      <vt:lpstr>White title page</vt:lpstr>
      <vt:lpstr>blank</vt:lpstr>
      <vt:lpstr>1_blank</vt:lpstr>
      <vt:lpstr>Dialogue on Diversity  2016 Entrepreneurship/Information Technology Conference</vt:lpstr>
      <vt:lpstr>Enforcement Highlights</vt:lpstr>
      <vt:lpstr>Wireline Highlights</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2015-12-02T15:24:43Z</dcterms:created>
  <dcterms:modified xsi:type="dcterms:W3CDTF">2016-09-12T19:40:46Z</dcterms:modified>
</cp:coreProperties>
</file>